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7" r:id="rId1"/>
  </p:sldMasterIdLst>
  <p:notesMasterIdLst>
    <p:notesMasterId r:id="rId15"/>
  </p:notesMasterIdLst>
  <p:handoutMasterIdLst>
    <p:handoutMasterId r:id="rId16"/>
  </p:handoutMasterIdLst>
  <p:sldIdLst>
    <p:sldId id="1027" r:id="rId2"/>
    <p:sldId id="1028" r:id="rId3"/>
    <p:sldId id="1029" r:id="rId4"/>
    <p:sldId id="1030" r:id="rId5"/>
    <p:sldId id="1031" r:id="rId6"/>
    <p:sldId id="1032" r:id="rId7"/>
    <p:sldId id="1033" r:id="rId8"/>
    <p:sldId id="1034" r:id="rId9"/>
    <p:sldId id="1035" r:id="rId10"/>
    <p:sldId id="1036" r:id="rId11"/>
    <p:sldId id="1037" r:id="rId12"/>
    <p:sldId id="1038" r:id="rId13"/>
    <p:sldId id="1039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9F2842"/>
    <a:srgbClr val="EC7700"/>
    <a:srgbClr val="459B36"/>
    <a:srgbClr val="AB6ED4"/>
    <a:srgbClr val="0FAFFF"/>
    <a:srgbClr val="CD96DE"/>
    <a:srgbClr val="A94CC8"/>
    <a:srgbClr val="AD72D5"/>
    <a:srgbClr val="964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1" autoAdjust="0"/>
    <p:restoredTop sz="96197" autoAdjust="0"/>
  </p:normalViewPr>
  <p:slideViewPr>
    <p:cSldViewPr snapToGrid="0" snapToObjects="1">
      <p:cViewPr varScale="1">
        <p:scale>
          <a:sx n="124" d="100"/>
          <a:sy n="124" d="100"/>
        </p:scale>
        <p:origin x="304" y="168"/>
      </p:cViewPr>
      <p:guideLst/>
    </p:cSldViewPr>
  </p:slideViewPr>
  <p:outlineViewPr>
    <p:cViewPr>
      <p:scale>
        <a:sx n="33" d="100"/>
        <a:sy n="33" d="100"/>
      </p:scale>
      <p:origin x="0" y="-68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1362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2371" y="1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>
                <a:latin typeface="Metropolis" panose="00000500000000000000" pitchFamily="50" charset="0"/>
              </a:rPr>
              <a:t>10/17/23</a:t>
            </a:fld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>
                <a:latin typeface="Metropolis" panose="00000500000000000000" pitchFamily="50" charset="0"/>
              </a:rPr>
              <a:t>‹#›</a:t>
            </a:fld>
            <a:endParaRPr lang="en-US" dirty="0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3CB6F0DB-E055-41D0-9102-627A646E4242}" type="datetimeFigureOut">
              <a:rPr lang="en-US" smtClean="0"/>
              <a:pPr/>
              <a:t>10/17/23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9F4FBC3A-A12C-40F9-BB8D-BC30C79013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Leaf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 - Leaf and Ocean Color Theme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67279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placeholder</a:t>
            </a:r>
          </a:p>
        </p:txBody>
      </p:sp>
      <p:sp>
        <p:nvSpPr>
          <p:cNvPr id="14" name="Click to edit Speaker">
            <a:extLst>
              <a:ext uri="{FF2B5EF4-FFF2-40B4-BE49-F238E27FC236}">
                <a16:creationId xmlns:a16="http://schemas.microsoft.com/office/drawing/2014/main" id="{D06189DF-3525-2443-BE25-151F16643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3657600" cy="355601"/>
          </a:xfrm>
        </p:spPr>
        <p:txBody>
          <a:bodyPr anchor="b"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 (Insert pronouns)</a:t>
            </a:r>
          </a:p>
        </p:txBody>
      </p:sp>
      <p:sp>
        <p:nvSpPr>
          <p:cNvPr id="15" name="Click to edit role">
            <a:extLst>
              <a:ext uri="{FF2B5EF4-FFF2-40B4-BE49-F238E27FC236}">
                <a16:creationId xmlns:a16="http://schemas.microsoft.com/office/drawing/2014/main" id="{C4F23B26-7FE6-7043-85D2-D6FFD5B1A0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15299"/>
            <a:ext cx="3657600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6" name="Click to edit date">
            <a:extLst>
              <a:ext uri="{FF2B5EF4-FFF2-40B4-BE49-F238E27FC236}">
                <a16:creationId xmlns:a16="http://schemas.microsoft.com/office/drawing/2014/main" id="{4F747E95-0605-B34A-B0EA-BF581A081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3657600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27" name="parallelogram graphics">
            <a:extLst>
              <a:ext uri="{FF2B5EF4-FFF2-40B4-BE49-F238E27FC236}">
                <a16:creationId xmlns:a16="http://schemas.microsoft.com/office/drawing/2014/main" id="{EAEB1E7A-A115-0A4A-8D40-7C8BD25DE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18035" y="1104548"/>
            <a:ext cx="9623529" cy="5474732"/>
            <a:chOff x="-1518035" y="1104548"/>
            <a:chExt cx="9623529" cy="5474732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23EA4FE-5931-E04C-9770-9F0D06EA7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1000">
                  <a:schemeClr val="accent2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D7F9340-EF06-1644-BDEA-D24ADE7E3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957635" y="-2371122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VMware logo">
            <a:extLst>
              <a:ext uri="{FF2B5EF4-FFF2-40B4-BE49-F238E27FC236}">
                <a16:creationId xmlns:a16="http://schemas.microsoft.com/office/drawing/2014/main" id="{86D72990-E433-494B-84CC-DE26B6603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291476C8-67C5-F63C-D69A-914C6D554464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28540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Lea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780320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– 8 with Leaf Color Virtual Cloud Network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4754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• Lorem ipsum sed dolor</a:t>
            </a:r>
          </a:p>
          <a:p>
            <a:r>
              <a:rPr lang="en-US" dirty="0"/>
              <a:t>• </a:t>
            </a:r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• Amis et ipsum dolor sed</a:t>
            </a:r>
          </a:p>
          <a:p>
            <a:r>
              <a:rPr lang="en-US" dirty="0"/>
              <a:t>• Lorem ipsum sed dolor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437324-8983-DD41-B433-C5086B6F7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27131" y="3030423"/>
            <a:ext cx="9616297" cy="2760778"/>
            <a:chOff x="6241313" y="2385610"/>
            <a:chExt cx="11118070" cy="3191928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611984" y="-1985061"/>
              <a:ext cx="2376727" cy="11118070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3000">
                  <a:schemeClr val="accent4">
                    <a:alpha val="0"/>
                  </a:schemeClr>
                </a:gs>
                <a:gs pos="57000">
                  <a:schemeClr val="accent4">
                    <a:alpha val="70000"/>
                  </a:schemeClr>
                </a:gs>
                <a:gs pos="79000">
                  <a:schemeClr val="accent4">
                    <a:lumMod val="100000"/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839993" y="2461839"/>
              <a:ext cx="1097485" cy="5133913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7EF0E5-FA27-864F-AC3A-BD89A5DCA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499772" y="2905575"/>
              <a:ext cx="2365598" cy="2321243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03A33963-E6EA-D141-AA62-8AB5C5C32A6A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Oc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711740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– 9 with Ocean Digital Workspace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4507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• Lorem ipsum sed dolor</a:t>
            </a:r>
          </a:p>
          <a:p>
            <a:r>
              <a:rPr lang="en-US" dirty="0"/>
              <a:t>• </a:t>
            </a:r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• Amis et ipsum dolor sed</a:t>
            </a:r>
          </a:p>
          <a:p>
            <a:r>
              <a:rPr lang="en-US" dirty="0"/>
              <a:t>• Lorem ipsum sed dolor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3BC1C8-7408-DE43-97D9-D1A87A640D42}"/>
              </a:ext>
            </a:extLst>
          </p:cNvPr>
          <p:cNvGrpSpPr/>
          <p:nvPr userDrawn="1"/>
        </p:nvGrpSpPr>
        <p:grpSpPr>
          <a:xfrm>
            <a:off x="6394433" y="3802599"/>
            <a:ext cx="7608739" cy="2160165"/>
            <a:chOff x="6262336" y="3189573"/>
            <a:chExt cx="9216697" cy="2616673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15001" y="-186429"/>
              <a:ext cx="2311368" cy="921669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0"/>
                  </a:schemeClr>
                </a:gs>
                <a:gs pos="52000">
                  <a:schemeClr val="accent2"/>
                </a:gs>
                <a:gs pos="73000">
                  <a:schemeClr val="accent2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473382" y="2776227"/>
              <a:ext cx="1067304" cy="4992734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6" name="Picture 5" descr="Icon&#10;&#10;">
              <a:extLst>
                <a:ext uri="{FF2B5EF4-FFF2-40B4-BE49-F238E27FC236}">
                  <a16:creationId xmlns:a16="http://schemas.microsoft.com/office/drawing/2014/main" id="{31C44375-7B71-414E-A0D4-349DC3084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9856" y="3189573"/>
              <a:ext cx="2945107" cy="2332629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78D88B2C-6D65-2543-A086-ADD92219079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Aqu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– 11 with Aqua Multi-Cloud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4425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• Lorem ipsum sed dolor</a:t>
            </a:r>
          </a:p>
          <a:p>
            <a:r>
              <a:rPr lang="en-US" dirty="0"/>
              <a:t>• </a:t>
            </a:r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• Amis et ipsum dolor sed</a:t>
            </a:r>
          </a:p>
          <a:p>
            <a:r>
              <a:rPr lang="en-US" dirty="0"/>
              <a:t>• Lorem ipsum sed dolor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7FC1E9-02CE-B143-8BB2-4627E54B8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34222" y="3076712"/>
            <a:ext cx="9055170" cy="2599682"/>
            <a:chOff x="6434222" y="3076712"/>
            <a:chExt cx="9055170" cy="2599682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993938" y="-483004"/>
              <a:ext cx="1935737" cy="9055170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3000">
                  <a:schemeClr val="accent3">
                    <a:alpha val="0"/>
                  </a:schemeClr>
                </a:gs>
                <a:gs pos="55000">
                  <a:schemeClr val="accent3">
                    <a:alpha val="70000"/>
                  </a:schemeClr>
                </a:gs>
                <a:gs pos="79000">
                  <a:schemeClr val="accent3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994097" y="3138796"/>
              <a:ext cx="893852" cy="4181343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FBF9A9-0DCA-4B47-9F95-7C285BFC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877" y="3440911"/>
              <a:ext cx="2851753" cy="1885649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919DA1C5-C6D2-9D4C-A291-E679FDB0F06A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8238634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12 with Indigo Color Virtual Cloud Network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3931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• Lorem ipsum sed dolor</a:t>
            </a:r>
          </a:p>
          <a:p>
            <a:r>
              <a:rPr lang="en-US" dirty="0"/>
              <a:t>• </a:t>
            </a:r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• Amis et ipsum dolor sed</a:t>
            </a:r>
          </a:p>
          <a:p>
            <a:r>
              <a:rPr lang="en-US" dirty="0"/>
              <a:t>• Lorem ipsum sed dolor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B74314-80B1-174B-94EE-0762F00F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78616" y="3412731"/>
            <a:ext cx="8608267" cy="2477845"/>
            <a:chOff x="6378616" y="3412731"/>
            <a:chExt cx="8608267" cy="2477845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62649" y="35166"/>
              <a:ext cx="1840202" cy="860826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2000">
                  <a:schemeClr val="accent1">
                    <a:alpha val="0"/>
                  </a:schemeClr>
                </a:gs>
                <a:gs pos="53000">
                  <a:schemeClr val="accent2"/>
                </a:gs>
                <a:gs pos="78000">
                  <a:schemeClr val="accent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713447" y="3478218"/>
              <a:ext cx="849737" cy="3974979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4" name="Picture 3" descr="Icon&#10;&#10;">
              <a:extLst>
                <a:ext uri="{FF2B5EF4-FFF2-40B4-BE49-F238E27FC236}">
                  <a16:creationId xmlns:a16="http://schemas.microsoft.com/office/drawing/2014/main" id="{0BB8F28C-903D-A34B-B23A-0C6DD9A01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84067" y="3412731"/>
              <a:ext cx="2024644" cy="1978100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94AA81FC-963D-064C-985C-FA2071598FA1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Pl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2" y="633994"/>
            <a:ext cx="757554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 Section Header 13 with Plum Color Intrinsic Security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4260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• Lorem ipsum sed dolor</a:t>
            </a:r>
          </a:p>
          <a:p>
            <a:r>
              <a:rPr lang="en-US" dirty="0"/>
              <a:t>• </a:t>
            </a:r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• Amis et ipsum dolor sed</a:t>
            </a:r>
          </a:p>
          <a:p>
            <a:r>
              <a:rPr lang="en-US" dirty="0"/>
              <a:t>• Lorem ipsum sed dolor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214DFA-51B2-9C4C-AF92-692CDEE0A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63969" y="3105239"/>
            <a:ext cx="8826570" cy="2785337"/>
            <a:chOff x="6563969" y="3105239"/>
            <a:chExt cx="8826570" cy="2785337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033819" y="-113327"/>
              <a:ext cx="1886869" cy="8826570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6000">
                  <a:schemeClr val="accent5">
                    <a:alpha val="0"/>
                  </a:schemeClr>
                </a:gs>
                <a:gs pos="53000">
                  <a:schemeClr val="accent5">
                    <a:alpha val="70000"/>
                  </a:schemeClr>
                </a:gs>
                <a:gs pos="78000">
                  <a:schemeClr val="accent5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008729" y="3417041"/>
              <a:ext cx="871287" cy="4075784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39AE73-F1AB-C848-B29C-1763B3E10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441076" y="3105239"/>
              <a:ext cx="1794487" cy="2038024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936BDB63-5001-6643-8244-F4DC85EB6FA7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23695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Quote text here; leaf and ocean parallelograms. Click to replace text.”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1B66FB-15E1-2040-A593-0D73087AE6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23288" y="4619335"/>
            <a:ext cx="2740025" cy="1371600"/>
          </a:xfrm>
          <a:noFill/>
        </p:spPr>
        <p:txBody>
          <a:bodyPr lIns="91440" rIns="91440" anchor="ctr" anchorCtr="0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insert logo</a:t>
            </a:r>
            <a:br>
              <a:rPr lang="en-US" dirty="0"/>
            </a:br>
            <a:r>
              <a:rPr lang="en-US" dirty="0"/>
              <a:t>or delete box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0E8E2E-EFA6-5A42-B35E-12A84F469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id="{6929AF44-0479-6541-9258-E959844CA2A9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30000">
                  <a:srgbClr val="F4F8FA">
                    <a:alpha val="0"/>
                  </a:srgb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23">
              <a:extLst>
                <a:ext uri="{FF2B5EF4-FFF2-40B4-BE49-F238E27FC236}">
                  <a16:creationId xmlns:a16="http://schemas.microsoft.com/office/drawing/2014/main" id="{D1936A9A-6897-C140-B6A9-D68F7AA9222D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rgbClr val="F4F8FA">
                    <a:alpha val="0"/>
                  </a:srgb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5" name="VMware logo">
            <a:extLst>
              <a:ext uri="{FF2B5EF4-FFF2-40B4-BE49-F238E27FC236}">
                <a16:creationId xmlns:a16="http://schemas.microsoft.com/office/drawing/2014/main" id="{3E682E30-2BE8-8745-87FE-77EDCEB92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8" name="page number">
            <a:extLst>
              <a:ext uri="{FF2B5EF4-FFF2-40B4-BE49-F238E27FC236}">
                <a16:creationId xmlns:a16="http://schemas.microsoft.com/office/drawing/2014/main" id="{301A9673-C951-434F-BC5E-005E8CDA2588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208488D4-7AFA-28A3-F123-25ABBFD95A3A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16135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286385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text here; plum and indigo parallelograms. Click to replace text.”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CF3E331C-A0C4-F64C-BE09-755DD5E568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23288" y="4619335"/>
            <a:ext cx="2740025" cy="1371600"/>
          </a:xfrm>
          <a:noFill/>
        </p:spPr>
        <p:txBody>
          <a:bodyPr lIns="91440" rIns="91440" anchor="ctr" anchorCtr="0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insert logo</a:t>
            </a:r>
            <a:br>
              <a:rPr lang="en-US" dirty="0"/>
            </a:br>
            <a:r>
              <a:rPr lang="en-US" dirty="0"/>
              <a:t>or delete box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398BA4-9894-8C46-9A88-F0C5B55A9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id="{9813F662-D93E-A246-9A66-9C633612BAD4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F51458F2-1920-4946-B520-0652DD0FE812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5" name="VMware logo">
            <a:extLst>
              <a:ext uri="{FF2B5EF4-FFF2-40B4-BE49-F238E27FC236}">
                <a16:creationId xmlns:a16="http://schemas.microsoft.com/office/drawing/2014/main" id="{821BCE10-21AD-E54C-AECD-BC73F4035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8" name="page number">
            <a:extLst>
              <a:ext uri="{FF2B5EF4-FFF2-40B4-BE49-F238E27FC236}">
                <a16:creationId xmlns:a16="http://schemas.microsoft.com/office/drawing/2014/main" id="{7E8BBC37-4E89-684B-92FC-B15AB2D14DC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0320DE4E-79AB-41D7-8F1A-B1868C6252FB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42587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253434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text here; aqua and ocean parallelograms. Click to replace text.”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A14C2F-491B-7D49-B278-18D84B2B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id="{BB093659-8E1B-434C-923A-B856657C422A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30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8AC3654A-0B1C-0744-B98A-611BF29E48BC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3B64DC7-FD3B-C64A-970A-8AB1618CF1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23288" y="4619335"/>
            <a:ext cx="2740025" cy="1371600"/>
          </a:xfrm>
          <a:noFill/>
        </p:spPr>
        <p:txBody>
          <a:bodyPr lIns="91440" rIns="91440" anchor="ctr" anchorCtr="0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insert logo </a:t>
            </a:r>
            <a:br>
              <a:rPr lang="en-US" dirty="0"/>
            </a:br>
            <a:r>
              <a:rPr lang="en-US" dirty="0"/>
              <a:t>or delete box</a:t>
            </a:r>
          </a:p>
        </p:txBody>
      </p:sp>
      <p:pic>
        <p:nvPicPr>
          <p:cNvPr id="15" name="VMware logo">
            <a:extLst>
              <a:ext uri="{FF2B5EF4-FFF2-40B4-BE49-F238E27FC236}">
                <a16:creationId xmlns:a16="http://schemas.microsoft.com/office/drawing/2014/main" id="{67F25AA0-A457-AF4E-B8D6-CF0670247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8" name="page number">
            <a:extLst>
              <a:ext uri="{FF2B5EF4-FFF2-40B4-BE49-F238E27FC236}">
                <a16:creationId xmlns:a16="http://schemas.microsoft.com/office/drawing/2014/main" id="{4E16E4F7-C21F-BA49-825B-F45719FCC2DA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662EBE55-1122-0346-5E17-15C5206BBBD2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41525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Photo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B501C1-9DF6-44B6-A147-29CFF5E9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56578" y="-4049006"/>
            <a:ext cx="6293364" cy="12454818"/>
          </a:xfrm>
          <a:custGeom>
            <a:avLst/>
            <a:gdLst>
              <a:gd name="connsiteX0" fmla="*/ 0 w 6293364"/>
              <a:gd name="connsiteY0" fmla="*/ 6293364 h 12454818"/>
              <a:gd name="connsiteX1" fmla="*/ 6293364 w 6293364"/>
              <a:gd name="connsiteY1" fmla="*/ 0 h 12454818"/>
              <a:gd name="connsiteX2" fmla="*/ 6293364 w 6293364"/>
              <a:gd name="connsiteY2" fmla="*/ 9715045 h 12454818"/>
              <a:gd name="connsiteX3" fmla="*/ 3553591 w 6293364"/>
              <a:gd name="connsiteY3" fmla="*/ 12454818 h 12454818"/>
              <a:gd name="connsiteX4" fmla="*/ 0 w 6293364"/>
              <a:gd name="connsiteY4" fmla="*/ 8901227 h 124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364" h="12454818">
                <a:moveTo>
                  <a:pt x="0" y="6293364"/>
                </a:moveTo>
                <a:lnTo>
                  <a:pt x="6293364" y="0"/>
                </a:lnTo>
                <a:lnTo>
                  <a:pt x="6293364" y="9715045"/>
                </a:lnTo>
                <a:lnTo>
                  <a:pt x="3553591" y="12454818"/>
                </a:lnTo>
                <a:lnTo>
                  <a:pt x="0" y="8901227"/>
                </a:lnTo>
                <a:close/>
              </a:path>
            </a:pathLst>
          </a:custGeom>
          <a:gradFill>
            <a:gsLst>
              <a:gs pos="12000">
                <a:schemeClr val="accent1">
                  <a:alpha val="31000"/>
                </a:schemeClr>
              </a:gs>
              <a:gs pos="65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page with photo showing woman working on laptop. Click to replace text.”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pic>
        <p:nvPicPr>
          <p:cNvPr id="13" name="VMware logo">
            <a:extLst>
              <a:ext uri="{FF2B5EF4-FFF2-40B4-BE49-F238E27FC236}">
                <a16:creationId xmlns:a16="http://schemas.microsoft.com/office/drawing/2014/main" id="{4AF53669-44E1-064C-ABA3-36A0F288E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5" name="page number">
            <a:extLst>
              <a:ext uri="{FF2B5EF4-FFF2-40B4-BE49-F238E27FC236}">
                <a16:creationId xmlns:a16="http://schemas.microsoft.com/office/drawing/2014/main" id="{204A6E3E-7603-944A-930D-3C3120226A6E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2" name="Copyright" descr="Confidential copyright VMware, Inc. 2021">
            <a:extLst>
              <a:ext uri="{FF2B5EF4-FFF2-40B4-BE49-F238E27FC236}">
                <a16:creationId xmlns:a16="http://schemas.microsoft.com/office/drawing/2014/main" id="{800E046F-5B1E-B47C-8A78-1A51B24D4B1C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23550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Single Content Layout 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8794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00201"/>
            <a:ext cx="10972800" cy="4572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  <a:lvl6pPr>
              <a:spcBef>
                <a:spcPts val="1200"/>
              </a:spcBef>
              <a:defRPr/>
            </a:lvl6pPr>
            <a:lvl7pPr>
              <a:spcBef>
                <a:spcPts val="1200"/>
              </a:spcBef>
              <a:defRPr/>
            </a:lvl7pPr>
            <a:lvl8pPr>
              <a:spcBef>
                <a:spcPts val="1200"/>
              </a:spcBef>
              <a:defRPr/>
            </a:lvl8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Nineth level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F285336D-6E84-2B46-BC43-470B9730004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Plum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Title Slide - Plum &amp; Indigo Color Theme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71216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placeholder</a:t>
            </a:r>
          </a:p>
        </p:txBody>
      </p:sp>
      <p:sp>
        <p:nvSpPr>
          <p:cNvPr id="18" name="Click to edit Speaker">
            <a:extLst>
              <a:ext uri="{FF2B5EF4-FFF2-40B4-BE49-F238E27FC236}">
                <a16:creationId xmlns:a16="http://schemas.microsoft.com/office/drawing/2014/main" id="{422E6688-ED21-6040-B93E-C798CE081D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3657600" cy="355601"/>
          </a:xfrm>
        </p:spPr>
        <p:txBody>
          <a:bodyPr anchor="b"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 (Insert pronouns)</a:t>
            </a:r>
          </a:p>
        </p:txBody>
      </p:sp>
      <p:sp>
        <p:nvSpPr>
          <p:cNvPr id="19" name="Click to edit role">
            <a:extLst>
              <a:ext uri="{FF2B5EF4-FFF2-40B4-BE49-F238E27FC236}">
                <a16:creationId xmlns:a16="http://schemas.microsoft.com/office/drawing/2014/main" id="{26FF1E5E-85BE-534A-B96B-102D025CEC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15299"/>
            <a:ext cx="3657600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20" name="Click to edit date">
            <a:extLst>
              <a:ext uri="{FF2B5EF4-FFF2-40B4-BE49-F238E27FC236}">
                <a16:creationId xmlns:a16="http://schemas.microsoft.com/office/drawing/2014/main" id="{98495426-999E-EC41-A2C8-6FC5FEB297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3657600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21" name="parallelograms">
            <a:extLst>
              <a:ext uri="{FF2B5EF4-FFF2-40B4-BE49-F238E27FC236}">
                <a16:creationId xmlns:a16="http://schemas.microsoft.com/office/drawing/2014/main" id="{7B114B52-28F8-AA44-846E-FA0C89BD3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08096" y="1104550"/>
            <a:ext cx="9623529" cy="5474730"/>
            <a:chOff x="-1508096" y="1104550"/>
            <a:chExt cx="9623529" cy="5474730"/>
          </a:xfrm>
        </p:grpSpPr>
        <p:sp>
          <p:nvSpPr>
            <p:cNvPr id="22" name="Freeform 21" title="gradient decorative shape">
              <a:extLst>
                <a:ext uri="{FF2B5EF4-FFF2-40B4-BE49-F238E27FC236}">
                  <a16:creationId xmlns:a16="http://schemas.microsoft.com/office/drawing/2014/main" id="{AB5F04B2-4F7A-EC45-A042-AC284F14E2DC}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1000">
                  <a:schemeClr val="accent2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22" title="gradient decorative shape">
              <a:extLst>
                <a:ext uri="{FF2B5EF4-FFF2-40B4-BE49-F238E27FC236}">
                  <a16:creationId xmlns:a16="http://schemas.microsoft.com/office/drawing/2014/main" id="{194B1BEA-09EE-FD44-8970-078C8F4C1BA5}"/>
                </a:ext>
              </a:extLst>
            </p:cNvPr>
            <p:cNvSpPr/>
            <p:nvPr userDrawn="1"/>
          </p:nvSpPr>
          <p:spPr>
            <a:xfrm rot="2700000">
              <a:off x="1967574" y="-2371120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5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VMware logo">
            <a:extLst>
              <a:ext uri="{FF2B5EF4-FFF2-40B4-BE49-F238E27FC236}">
                <a16:creationId xmlns:a16="http://schemas.microsoft.com/office/drawing/2014/main" id="{9835B5FA-E5F3-B244-A2B0-993251C8A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AAF9C4A5-4C3A-4294-A2C1-98AD7D97465A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39580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93A82B-8D0C-C948-8718-C3A27F8B5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3D6C436B-604E-5148-BF09-1EE9F212912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Two-content Layout 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F420A-ED2C-4AD1-A28B-EB26178557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9809" y="1600200"/>
            <a:ext cx="5313783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 smtClean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860A49-A98C-4F0E-AB34-4E13B89D5E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1287" y="1600200"/>
            <a:ext cx="5867538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F52C304A-0447-124E-8406-12962117A6AF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Color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Two-content Layout: Text on Left, Graphic on Right - Click to Edit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ltGray">
          <a:xfrm>
            <a:off x="0" y="1600201"/>
            <a:ext cx="5893593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lang="en-US" sz="1600" dirty="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lang="en-US" sz="1400" dirty="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lang="en-US" sz="1200" dirty="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lang="en-US" sz="1200" dirty="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120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 sz="1200">
                <a:solidFill>
                  <a:schemeClr val="tx2"/>
                </a:solidFill>
              </a:defRPr>
            </a:lvl7pPr>
            <a:lvl8pPr>
              <a:buClrTx/>
              <a:defRPr sz="1200">
                <a:solidFill>
                  <a:schemeClr val="tx2"/>
                </a:solidFill>
              </a:defRPr>
            </a:lvl8pPr>
            <a:lvl9pPr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graphic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/>
          </p:nvPr>
        </p:nvSpPr>
        <p:spPr bwMode="ltGray">
          <a:xfrm>
            <a:off x="6323381" y="1600201"/>
            <a:ext cx="5865445" cy="4572000"/>
          </a:xfrm>
          <a:solidFill>
            <a:srgbClr val="05142E"/>
          </a:solidFill>
        </p:spPr>
        <p:txBody>
          <a:bodyPr lIns="457200" tIns="457200" rIns="594360"/>
          <a:lstStyle>
            <a:lvl1pPr>
              <a:spcBef>
                <a:spcPts val="1200"/>
              </a:spcBef>
              <a:defRPr sz="18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buClrTx/>
              <a:defRPr>
                <a:solidFill>
                  <a:schemeClr val="tx2"/>
                </a:solidFill>
              </a:defRPr>
            </a:lvl6pPr>
            <a:lvl7pPr>
              <a:buClrTx/>
              <a:defRPr>
                <a:solidFill>
                  <a:schemeClr val="tx2"/>
                </a:solidFill>
              </a:defRPr>
            </a:lvl7pPr>
            <a:lvl8pPr>
              <a:buClrTx/>
              <a:defRPr>
                <a:solidFill>
                  <a:schemeClr val="tx2"/>
                </a:solidFill>
              </a:defRPr>
            </a:lvl8pPr>
            <a:lvl9pPr>
              <a:buClrTx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D983FE83-6F46-E243-A06F-8A5F08CBC6EF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Colo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Two-content Layout: Graphic on Left, Text on Right - Click to Edit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0" y="1600201"/>
            <a:ext cx="5893593" cy="4572000"/>
          </a:xfrm>
          <a:solidFill>
            <a:srgbClr val="05142E"/>
          </a:solidFill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tx2"/>
                </a:solidFill>
              </a:defRPr>
            </a:lvl5pPr>
            <a:lvl6pPr>
              <a:buClrTx/>
              <a:defRPr sz="1800">
                <a:solidFill>
                  <a:schemeClr val="tx2"/>
                </a:solidFill>
              </a:defRPr>
            </a:lvl6pPr>
            <a:lvl7pPr>
              <a:buClrTx/>
              <a:defRPr sz="1400">
                <a:solidFill>
                  <a:schemeClr val="tx2"/>
                </a:solidFill>
              </a:defRPr>
            </a:lvl7pPr>
            <a:lvl8pPr>
              <a:buClrTx/>
              <a:defRPr sz="1200">
                <a:solidFill>
                  <a:schemeClr val="tx2"/>
                </a:solidFill>
              </a:defRPr>
            </a:lvl8pPr>
            <a:lvl9pPr>
              <a:buClrTx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6323381" y="1600201"/>
            <a:ext cx="5865445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spcBef>
                <a:spcPts val="1200"/>
              </a:spcBef>
            </a:pPr>
            <a:r>
              <a:rPr lang="en-US" dirty="0"/>
              <a:t>Click to add graphic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032A3E68-6E3A-0447-8569-52BAA6D4238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A1FE0B-90B1-4BED-9AA5-6DC9F6424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Two-content Text Comparison Layout 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41C7AA-97CA-4F96-9506-F144DA2CD8E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B146DC-C9C2-FA41-B772-5699A0475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4192" y="1557671"/>
            <a:ext cx="5637213" cy="911225"/>
          </a:xfrm>
          <a:noFill/>
        </p:spPr>
        <p:txBody>
          <a:bodyPr vert="horz" lIns="594360" tIns="91440" rIns="457200" bIns="91440" rtlCol="0" anchor="b">
            <a:noAutofit/>
          </a:bodyPr>
          <a:lstStyle>
            <a:lvl1pPr>
              <a:defRPr lang="en-US"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header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7B446-3536-B54E-A5AF-A4211B64C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058" y="2484176"/>
            <a:ext cx="5044347" cy="4571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E280C82E-F9E7-6548-A26D-21EA8F00A2B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" y="2531854"/>
            <a:ext cx="5651404" cy="3581867"/>
          </a:xfrm>
          <a:noFill/>
        </p:spPr>
        <p:txBody>
          <a:bodyPr lIns="594360" tIns="182880" rIns="182880"/>
          <a:lstStyle>
            <a:lvl1pPr>
              <a:spcBef>
                <a:spcPts val="24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71975B-C6C9-8748-8264-7246CF8BD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51981" y="1557671"/>
            <a:ext cx="5372100" cy="911225"/>
          </a:xfrm>
          <a:noFill/>
        </p:spPr>
        <p:txBody>
          <a:bodyPr vert="horz" lIns="0" tIns="91440" rIns="457200" bIns="91440" rtlCol="0" anchor="b">
            <a:noAutofit/>
          </a:bodyPr>
          <a:lstStyle>
            <a:lvl1pPr>
              <a:defRPr lang="en-US"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header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CEB3AE-B9BC-DD4E-882A-75389D310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51981" y="2484176"/>
            <a:ext cx="504434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4D5A7D37-0086-3449-8FC1-2269C1DF0A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6551981" y="2531854"/>
            <a:ext cx="5372682" cy="3581867"/>
          </a:xfrm>
          <a:noFill/>
        </p:spPr>
        <p:txBody>
          <a:bodyPr lIns="0" tIns="182880" rIns="182880"/>
          <a:lstStyle>
            <a:lvl1pPr>
              <a:spcBef>
                <a:spcPts val="24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F61291C2-A828-724E-9F12-5BDF49596C8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2C94F-DA57-4BDB-8E5C-E4A0C7522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Three-Content Layout – Three Horizontal Text Boxes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59F98B-A991-4DEC-A409-289E778CB84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133E3A8-FC66-D845-BB81-981F6791FE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866" y="1572122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98D1B-396A-5E43-9C5F-A2E27F55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66" y="2509480"/>
            <a:ext cx="3593592" cy="4571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B438565-379B-A748-A7F7-34E75A3887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866" y="2568633"/>
            <a:ext cx="3593592" cy="3537076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C760751-F769-054C-B511-E03BF4C854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15154" y="1572122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CF5B55-6BF9-1C40-B3C9-6B46C512E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5154" y="2509480"/>
            <a:ext cx="3593592" cy="457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705EBAA-8AC1-C94A-8137-C4E379CC3F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5154" y="2568632"/>
            <a:ext cx="3593592" cy="3545089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1F475F-7C17-C940-9DD9-01C6DAE1B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7442" y="1572122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07E67-05AD-DC4C-B576-D5AEBCE0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37442" y="2509480"/>
            <a:ext cx="3593592" cy="502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1F1918C-24B6-EA40-86B8-40CC1FFA04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7442" y="2568632"/>
            <a:ext cx="3593592" cy="3566321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92EF0029-2E8D-A049-B628-9CD998ABBA4E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Colo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6AD2E-9306-49E7-A98B-7D26E458C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Two-content Layout – Highlight Text on Left, Text/Graphic on Right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1435C2-3F7C-4835-8DB0-71E2C00537C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add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46746-3F52-B747-AB36-13FA9367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1589925"/>
            <a:ext cx="2894012" cy="54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FD232-93CB-4B54-A933-93C11B099F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44788"/>
            <a:ext cx="2894013" cy="4527411"/>
          </a:xfrm>
          <a:solidFill>
            <a:srgbClr val="05142E"/>
          </a:solidFill>
        </p:spPr>
        <p:txBody>
          <a:bodyPr lIns="594360" tIns="457200" rIns="457200" bIns="457200"/>
          <a:lstStyle>
            <a:lvl1pPr>
              <a:defRPr sz="1600">
                <a:solidFill>
                  <a:schemeClr val="tx2"/>
                </a:solidFill>
              </a:defRPr>
            </a:lvl1pPr>
            <a:lvl2pPr marL="171450" indent="-171450">
              <a:buClrTx/>
              <a:defRPr sz="1400">
                <a:solidFill>
                  <a:schemeClr val="tx2"/>
                </a:solidFill>
              </a:defRPr>
            </a:lvl2pPr>
            <a:lvl3pPr marL="342900" indent="-171450"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 marL="514350" indent="-171450">
              <a:buClr>
                <a:schemeClr val="tx2"/>
              </a:buClr>
              <a:defRPr sz="1100">
                <a:solidFill>
                  <a:schemeClr val="tx2"/>
                </a:solidFill>
              </a:defRPr>
            </a:lvl4pPr>
            <a:lvl5pPr marL="742950" indent="-171450">
              <a:buClr>
                <a:schemeClr val="tx2"/>
              </a:buClr>
              <a:defRPr sz="1100">
                <a:solidFill>
                  <a:schemeClr val="tx2"/>
                </a:solidFill>
              </a:defRPr>
            </a:lvl5pPr>
            <a:lvl6pPr marL="750888" indent="-115888">
              <a:buClrTx/>
              <a:tabLst/>
              <a:defRPr sz="1100">
                <a:solidFill>
                  <a:schemeClr val="tx2"/>
                </a:solidFill>
              </a:defRPr>
            </a:lvl6pPr>
            <a:lvl7pPr marL="866775" indent="-115888">
              <a:buClrTx/>
              <a:tabLst/>
              <a:defRPr sz="1100">
                <a:solidFill>
                  <a:schemeClr val="tx2"/>
                </a:solidFill>
              </a:defRPr>
            </a:lvl7pPr>
            <a:lvl8pPr marL="919163" indent="-115888">
              <a:buClrTx/>
              <a:tabLst/>
              <a:defRPr sz="1100">
                <a:solidFill>
                  <a:schemeClr val="tx2"/>
                </a:solidFill>
              </a:defRPr>
            </a:lvl8pPr>
            <a:lvl9pPr marL="1036638" indent="-117475">
              <a:buClrTx/>
              <a:tabLst/>
              <a:defRPr sz="1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  <a:p>
            <a:pPr lvl="5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7AE2CA-1B34-4F04-BD7F-F624F20E9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1213" y="1600200"/>
            <a:ext cx="8229600" cy="4572000"/>
          </a:xfrm>
        </p:spPr>
        <p:txBody>
          <a:bodyPr tIns="457200"/>
          <a:lstStyle>
            <a:lvl1pPr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Nineth level</a:t>
            </a:r>
          </a:p>
        </p:txBody>
      </p:sp>
      <p:sp>
        <p:nvSpPr>
          <p:cNvPr id="8" name="page number">
            <a:extLst>
              <a:ext uri="{FF2B5EF4-FFF2-40B4-BE49-F238E27FC236}">
                <a16:creationId xmlns:a16="http://schemas.microsoft.com/office/drawing/2014/main" id="{A89FCC65-3A18-8D40-9477-3B2A71EBF72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Color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A934A-AC6B-460C-9C93-B13CF6B62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Two-content Layout – Highlight Text on Right, Text/Graphic on Left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F5131D-84AE-4294-83A1-243FE1C81A8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60DEEA-0331-45ED-8943-6F9E748840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600200"/>
            <a:ext cx="8229600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add graph, diagram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  <a:p>
            <a:pPr lvl="0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B4DEC-BDC5-8446-906A-A3F44C2B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9294813" y="1589925"/>
            <a:ext cx="2894012" cy="54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7ED16-D162-4BF7-B635-2F70E1085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4813" y="1644788"/>
            <a:ext cx="2894012" cy="4527411"/>
          </a:xfrm>
          <a:solidFill>
            <a:srgbClr val="05142E"/>
          </a:solidFill>
        </p:spPr>
        <p:txBody>
          <a:bodyPr lIns="457200" tIns="457200" rIns="594360" bIns="457200"/>
          <a:lstStyle>
            <a:lvl1pPr>
              <a:defRPr sz="1600">
                <a:solidFill>
                  <a:schemeClr val="tx2"/>
                </a:solidFill>
              </a:defRPr>
            </a:lvl1pPr>
            <a:lvl2pPr marL="171450" indent="-171450">
              <a:buClrTx/>
              <a:defRPr sz="1400">
                <a:solidFill>
                  <a:schemeClr val="tx2"/>
                </a:solidFill>
              </a:defRPr>
            </a:lvl2pPr>
            <a:lvl3pPr marL="342900" indent="-171450">
              <a:buClrTx/>
              <a:defRPr sz="1200">
                <a:solidFill>
                  <a:schemeClr val="tx2"/>
                </a:solidFill>
              </a:defRPr>
            </a:lvl3pPr>
            <a:lvl4pPr marL="514350" indent="-171450">
              <a:buClrTx/>
              <a:defRPr sz="1100">
                <a:solidFill>
                  <a:schemeClr val="tx2"/>
                </a:solidFill>
              </a:defRPr>
            </a:lvl4pPr>
            <a:lvl5pPr marL="685800" indent="-171450">
              <a:buClrTx/>
              <a:defRPr sz="1100">
                <a:solidFill>
                  <a:schemeClr val="tx2"/>
                </a:solidFill>
              </a:defRPr>
            </a:lvl5pPr>
            <a:lvl6pPr>
              <a:buClrTx/>
              <a:defRPr>
                <a:solidFill>
                  <a:schemeClr val="tx2"/>
                </a:solidFill>
              </a:defRPr>
            </a:lvl6pPr>
            <a:lvl7pPr>
              <a:buClrTx/>
              <a:defRPr>
                <a:solidFill>
                  <a:schemeClr val="tx2"/>
                </a:solidFill>
              </a:defRPr>
            </a:lvl7pPr>
            <a:lvl8pPr>
              <a:buClrTx/>
              <a:defRPr>
                <a:solidFill>
                  <a:schemeClr val="tx2"/>
                </a:solidFill>
              </a:defRPr>
            </a:lvl8pPr>
            <a:lvl9pPr>
              <a:buClrTx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F1C14001-DD62-3740-A17A-2E5150678D6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7BCD9-063B-4ED4-B68C-092EC2C34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Diagram with Content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D276D7-17CD-46AB-99B2-97FD34FEEFF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26B18473-7C36-FF44-8FD1-878250819960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595424" y="1600201"/>
            <a:ext cx="7410892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3C4F9-8CF9-8742-81ED-F9E954813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380072" y="1589923"/>
            <a:ext cx="3808754" cy="6470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8ABAC7-12DC-9840-8209-743E355DDA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00200"/>
            <a:ext cx="3808412" cy="4572000"/>
          </a:xfrm>
        </p:spPr>
        <p:txBody>
          <a:bodyPr tIns="457200" rIns="594360" bIns="4572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age number">
            <a:extLst>
              <a:ext uri="{FF2B5EF4-FFF2-40B4-BE49-F238E27FC236}">
                <a16:creationId xmlns:a16="http://schemas.microsoft.com/office/drawing/2014/main" id="{4CECE377-84CB-0E46-985D-1763F651BFF7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Outcome,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15888C-CFB4-4BEC-9B94-46E698DFC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Diagram with Outcome/Benefit Content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9D6A872-88BD-4DFC-AFFD-1E9BEEB6533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17A4EAD9-EDC0-854A-BE77-B1CAE3927DCF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595424" y="1600201"/>
            <a:ext cx="7410892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6D4D92B-574E-4F63-A5BA-8F7282B54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0413" y="1608668"/>
            <a:ext cx="3808412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99688"/>
            <a:ext cx="2006600" cy="298450"/>
          </a:xfrm>
        </p:spPr>
        <p:txBody>
          <a:bodyPr anchor="b"/>
          <a:lstStyle>
            <a:lvl1pPr>
              <a:defRPr sz="18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Outcome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81D19-2DDB-4D83-983D-3D159A7DE7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8825" y="2063048"/>
            <a:ext cx="3201988" cy="16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89B473-DDE6-4450-A111-3761F341A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0413" y="3872441"/>
            <a:ext cx="3808412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0D0977FA-A4CA-4F1F-8109-D7498D165E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0413" y="3972469"/>
            <a:ext cx="2006600" cy="298450"/>
          </a:xfrm>
        </p:spPr>
        <p:txBody>
          <a:bodyPr anchor="b"/>
          <a:lstStyle>
            <a:lvl1pPr>
              <a:defRPr sz="18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Benefit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1458BF-96C1-46C6-A67F-AD0FB4B4E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8825" y="4347904"/>
            <a:ext cx="3201988" cy="16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C493AAB2-C082-F649-BBFE-EEF510C04A50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Aqua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Title Slide - Aqua &amp; Ocean Color Theme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71216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placeholder</a:t>
            </a:r>
          </a:p>
        </p:txBody>
      </p:sp>
      <p:sp>
        <p:nvSpPr>
          <p:cNvPr id="12" name="Click to edit Speaker">
            <a:extLst>
              <a:ext uri="{FF2B5EF4-FFF2-40B4-BE49-F238E27FC236}">
                <a16:creationId xmlns:a16="http://schemas.microsoft.com/office/drawing/2014/main" id="{D3D75FF1-BED2-2048-9254-0F55805C2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3657600" cy="355601"/>
          </a:xfrm>
        </p:spPr>
        <p:txBody>
          <a:bodyPr anchor="b"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 (Insert pronouns)</a:t>
            </a:r>
          </a:p>
        </p:txBody>
      </p:sp>
      <p:sp>
        <p:nvSpPr>
          <p:cNvPr id="13" name="Click to edit role">
            <a:extLst>
              <a:ext uri="{FF2B5EF4-FFF2-40B4-BE49-F238E27FC236}">
                <a16:creationId xmlns:a16="http://schemas.microsoft.com/office/drawing/2014/main" id="{D4E479F8-8919-3544-B8A2-1834DC429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15299"/>
            <a:ext cx="3657600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7" name="Click to edit date">
            <a:extLst>
              <a:ext uri="{FF2B5EF4-FFF2-40B4-BE49-F238E27FC236}">
                <a16:creationId xmlns:a16="http://schemas.microsoft.com/office/drawing/2014/main" id="{655B83DE-42B8-A945-979A-B7D38D4B7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3657600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21" name="parallelogram graphics">
            <a:extLst>
              <a:ext uri="{FF2B5EF4-FFF2-40B4-BE49-F238E27FC236}">
                <a16:creationId xmlns:a16="http://schemas.microsoft.com/office/drawing/2014/main" id="{BD126AFE-F01B-6449-AEAE-B39D34B27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7975" y="1125016"/>
            <a:ext cx="9623529" cy="5454264"/>
            <a:chOff x="-1527975" y="1125016"/>
            <a:chExt cx="9623529" cy="5454264"/>
          </a:xfrm>
        </p:grpSpPr>
        <p:sp>
          <p:nvSpPr>
            <p:cNvPr id="22" name="Freeform 21" title="gradient decorative shape">
              <a:extLst>
                <a:ext uri="{FF2B5EF4-FFF2-40B4-BE49-F238E27FC236}">
                  <a16:creationId xmlns:a16="http://schemas.microsoft.com/office/drawing/2014/main" id="{27760C61-4817-594E-83A0-EDCFD0E3EBB0}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1000">
                  <a:schemeClr val="accent2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22" title="gradient decorative shape">
              <a:extLst>
                <a:ext uri="{FF2B5EF4-FFF2-40B4-BE49-F238E27FC236}">
                  <a16:creationId xmlns:a16="http://schemas.microsoft.com/office/drawing/2014/main" id="{C76C0D0C-03C6-9148-917E-2D0084D2412F}"/>
                </a:ext>
              </a:extLst>
            </p:cNvPr>
            <p:cNvSpPr/>
            <p:nvPr userDrawn="1"/>
          </p:nvSpPr>
          <p:spPr>
            <a:xfrm rot="2700000">
              <a:off x="1947695" y="-2350654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3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VMware logo">
            <a:extLst>
              <a:ext uri="{FF2B5EF4-FFF2-40B4-BE49-F238E27FC236}">
                <a16:creationId xmlns:a16="http://schemas.microsoft.com/office/drawing/2014/main" id="{EAB30B63-C12D-424F-AD40-7B6C3E0C6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E5BAED1F-14BD-646F-D032-20589EAC0766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39959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359B-DBB1-4A58-B3A5-88DBD360E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Customer Success – add Company Name here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A29AA74-2865-4B6A-BD11-7A351A336A6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the highlighted business impact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82C44A7-1E16-F142-8E30-E809D92E8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" y="1552248"/>
            <a:ext cx="3471746" cy="0"/>
          </a:xfrm>
          <a:prstGeom prst="line">
            <a:avLst/>
          </a:prstGeom>
          <a:ln w="22225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1C5C0B-099F-7D49-9391-829B040354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093" y="1564006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ABOUT</a:t>
            </a:r>
          </a:p>
        </p:txBody>
      </p:sp>
      <p:sp>
        <p:nvSpPr>
          <p:cNvPr id="66" name="Content Placeholder 17">
            <a:extLst>
              <a:ext uri="{FF2B5EF4-FFF2-40B4-BE49-F238E27FC236}">
                <a16:creationId xmlns:a16="http://schemas.microsoft.com/office/drawing/2014/main" id="{8048ABEB-8866-174A-85CD-A0E8EB9A0C9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1645" y="1901093"/>
            <a:ext cx="3201848" cy="1214595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C7A4F4E-59A7-534A-9AA5-B5917DAD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12165" y="1552248"/>
            <a:ext cx="3471746" cy="0"/>
          </a:xfrm>
          <a:prstGeom prst="line">
            <a:avLst/>
          </a:prstGeom>
          <a:ln w="22225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A2BB70DF-5D9E-544E-ACAD-35C5C90C98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8012" y="1564006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69" name="Content Placeholder 17">
            <a:extLst>
              <a:ext uri="{FF2B5EF4-FFF2-40B4-BE49-F238E27FC236}">
                <a16:creationId xmlns:a16="http://schemas.microsoft.com/office/drawing/2014/main" id="{E60CD837-B22A-B148-8187-99B6B5CBC1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14210" y="1901094"/>
            <a:ext cx="3201848" cy="122556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57B340A-AC3F-5943-87A0-F333365C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" y="3325372"/>
            <a:ext cx="3471746" cy="0"/>
          </a:xfrm>
          <a:prstGeom prst="line">
            <a:avLst/>
          </a:prstGeom>
          <a:ln w="222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1217A9E1-9ABC-E743-88BF-A538352C69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093" y="3345364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CHALLENGES</a:t>
            </a:r>
          </a:p>
        </p:txBody>
      </p:sp>
      <p:sp>
        <p:nvSpPr>
          <p:cNvPr id="77" name="Content Placeholder 17">
            <a:extLst>
              <a:ext uri="{FF2B5EF4-FFF2-40B4-BE49-F238E27FC236}">
                <a16:creationId xmlns:a16="http://schemas.microsoft.com/office/drawing/2014/main" id="{60CCE6F8-00BA-FE47-BE1D-5FF1ABA2282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1645" y="3693430"/>
            <a:ext cx="3201848" cy="1110049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12FAD1C-0AFD-904C-9405-51F71D822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12165" y="3325372"/>
            <a:ext cx="3471746" cy="0"/>
          </a:xfrm>
          <a:prstGeom prst="line">
            <a:avLst/>
          </a:prstGeom>
          <a:ln w="222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AD1B74FD-EFD6-4343-B54F-AA66B51EDA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6811" y="3345364"/>
            <a:ext cx="2006600" cy="227454"/>
          </a:xfrm>
        </p:spPr>
        <p:txBody>
          <a:bodyPr anchor="b" anchorCtr="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IMPACT</a:t>
            </a:r>
          </a:p>
        </p:txBody>
      </p:sp>
      <p:sp>
        <p:nvSpPr>
          <p:cNvPr id="80" name="Content Placeholder 17">
            <a:extLst>
              <a:ext uri="{FF2B5EF4-FFF2-40B4-BE49-F238E27FC236}">
                <a16:creationId xmlns:a16="http://schemas.microsoft.com/office/drawing/2014/main" id="{D9A93B31-D42C-684C-8C85-6B3D8FD65D4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14210" y="3693430"/>
            <a:ext cx="3201848" cy="113235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2355B3-7E7E-044F-95E9-07AEE74F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8739" y="5023689"/>
            <a:ext cx="7319778" cy="0"/>
          </a:xfrm>
          <a:prstGeom prst="line">
            <a:avLst/>
          </a:prstGeom>
          <a:ln w="2222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888943D3-F8FE-424E-8408-516DF0226A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093" y="5026984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PRODUCTS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2F2119D9-E842-974F-94BC-4F060BC2BF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093" y="5326736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One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EA7358A8-E6BB-9B46-863F-B870C855A0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093" y="5576118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Two</a:t>
            </a: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12D51E5D-CCDC-E04A-ABA2-CE42DD6946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093" y="5807027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Three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9719B0AA-B810-D442-B7B7-B172BFF4588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93597" y="5039274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STRATEGIC PRIORITIES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9C2B1AA5-2B0C-E141-8A94-67424B7231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00790" y="5327336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One</a:t>
            </a:r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5D69D596-F973-9B40-8639-2419E00597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00790" y="5576718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Two</a:t>
            </a:r>
          </a:p>
        </p:txBody>
      </p:sp>
      <p:sp>
        <p:nvSpPr>
          <p:cNvPr id="96" name="Text Placeholder 6">
            <a:extLst>
              <a:ext uri="{FF2B5EF4-FFF2-40B4-BE49-F238E27FC236}">
                <a16:creationId xmlns:a16="http://schemas.microsoft.com/office/drawing/2014/main" id="{6E53DE17-D9C0-DD42-9A67-55CDEF5D09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00790" y="5807627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Three</a:t>
            </a:r>
          </a:p>
        </p:txBody>
      </p:sp>
      <p:sp>
        <p:nvSpPr>
          <p:cNvPr id="97" name="Picture Placeholder 8">
            <a:extLst>
              <a:ext uri="{FF2B5EF4-FFF2-40B4-BE49-F238E27FC236}">
                <a16:creationId xmlns:a16="http://schemas.microsoft.com/office/drawing/2014/main" id="{F455966B-95D8-454D-AFEC-734D26D4735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207965" y="1600200"/>
            <a:ext cx="1841500" cy="66039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35445718-6BC3-C846-A42D-0D84BE8661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9465" y="2347933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99" name="Text Placeholder 10">
            <a:extLst>
              <a:ext uri="{FF2B5EF4-FFF2-40B4-BE49-F238E27FC236}">
                <a16:creationId xmlns:a16="http://schemas.microsoft.com/office/drawing/2014/main" id="{642981B0-5176-2E4B-972D-AB77ECCE92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09465" y="2647290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0" name="Picture Placeholder 5">
            <a:extLst>
              <a:ext uri="{FF2B5EF4-FFF2-40B4-BE49-F238E27FC236}">
                <a16:creationId xmlns:a16="http://schemas.microsoft.com/office/drawing/2014/main" id="{F8936816-F9AD-184C-A94C-73FB6576D2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15815" y="2971800"/>
            <a:ext cx="3194050" cy="182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Text Placeholder 10">
            <a:extLst>
              <a:ext uri="{FF2B5EF4-FFF2-40B4-BE49-F238E27FC236}">
                <a16:creationId xmlns:a16="http://schemas.microsoft.com/office/drawing/2014/main" id="{0BBBB2CB-1B17-B24B-A09A-ACFDBD8DD3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15815" y="5022214"/>
            <a:ext cx="3200400" cy="1153795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​"/>
              <a:defRPr sz="1200">
                <a:solidFill>
                  <a:schemeClr val="accent2"/>
                </a:solidFill>
              </a:defRPr>
            </a:lvl2pPr>
            <a:lvl3pPr marL="0" indent="0" algn="ctr">
              <a:buFont typeface="Open Sans" panose="020B0606030504020204" pitchFamily="34" charset="0"/>
              <a:buNone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page number">
            <a:extLst>
              <a:ext uri="{FF2B5EF4-FFF2-40B4-BE49-F238E27FC236}">
                <a16:creationId xmlns:a16="http://schemas.microsoft.com/office/drawing/2014/main" id="{5F0D9D45-8DBB-2D42-A5D2-AB81063E4431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5A99F-0678-4DC4-A266-1AD031E9C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Icons with Text Descriptions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BF1472-E940-4CC7-B5D3-349346A425A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C210DC-5DBB-4F0D-875F-CD8AAAB93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981877" y="1914757"/>
            <a:ext cx="1828959" cy="182895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23A97F1-1BAD-944F-9A22-6B2CBB324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88103" y="2278978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9B40-9AF4-4EF7-8384-2ACE79EA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905" y="4127268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leaf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ECF9D0-D7A8-43DD-B38D-E1090C0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184924" y="1914757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ADAFC90-4D8A-F240-A3E5-278998D037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8612" y="2278978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69CA39A-E967-4A68-A944-35C345A456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1225" y="4127268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ocean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6F04B0-7860-407F-85B7-42E38FAFE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389301" y="1914757"/>
            <a:ext cx="1828959" cy="1828959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B0F35A9-654D-3F4A-809F-051B17181B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09012" y="2278978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A16A22-350B-4B24-A3CD-4D5DE470D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3213" y="4127268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white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23C102F6-ADB3-244A-8314-81A18D5ACC29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6ED71B-2619-4816-B753-5E850ED08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Icons with Text Descriptions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679D5C-AEFA-4052-96E3-7DF67D7C105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85441A7-EBA5-4ABB-8D29-CE4338F0F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5749" y="1902616"/>
            <a:ext cx="1828959" cy="182895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1D3EAF1-ABD2-5343-B39E-2783FE2902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2495" y="2266837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A73281-E5F0-4C3B-BE4E-A12D56CC10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673" y="4111252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leaf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5D908EF-1F96-4808-A8DB-F55AB9E8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3806932" y="1902616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2097062-2617-3449-BFEB-40AA349BE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1842" y="2266837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0078EAE-661A-4C72-917B-F0225239F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79812" y="4111252"/>
            <a:ext cx="2315465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ocean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670C03F-6336-45E3-A9F4-0CD130D80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562100" y="1902616"/>
            <a:ext cx="1828959" cy="1828959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29C10E-E999-6448-B83B-15393F372D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1419" y="2266837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6D6B40-9CB0-4B56-A3E1-9A7F945F09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3013" y="4111252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white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019BB56-AE7C-42CA-A8FF-432F4F17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302132" y="1902616"/>
            <a:ext cx="1828959" cy="18289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5E4E86-64E5-D44B-B517-D244390861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23412" y="2266837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6F5CA9C-E491-4F70-B6EE-A506410601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66213" y="4111252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aqua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E4E18B39-4A06-FB42-805A-2D3F9657837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Five Icons with Text Descriptions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FDF9D3-5B68-4A75-97BF-2C5113CF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800" y="1932783"/>
            <a:ext cx="1828959" cy="182895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AD41E7E-8905-B04C-9B6A-05BDEF37D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8918" y="229700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50" y="415099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leaf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79E162-3D8F-4829-A4AD-02A03597B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892452" y="1932783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11C99DE-BC62-784D-A938-16C26E2DDC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96234" y="229700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4013" y="415099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ocean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51C90A-573F-4E4A-9359-5C7B0F54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201380" y="1932783"/>
            <a:ext cx="1828959" cy="1828959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3C8FABB-DC1B-D34E-A09B-DCE3178EF6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26195" y="229700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5093" y="415099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white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B9B36-08E7-4664-970C-13123F24C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464921" y="1932783"/>
            <a:ext cx="1828959" cy="18289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76B8D73-5097-D141-826F-65DB7FEFD3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68234" y="229700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70001" y="415099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aqua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AB1992-E472-4489-8A4E-A8FE45DE1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744473" y="1932783"/>
            <a:ext cx="1828959" cy="1828959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4FEF575-565F-CB40-8C58-C3C72507BF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80612" y="229700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52013" y="415099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gray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1B9E6434-F32D-8B4E-B5D7-0D27622499C2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Five Column Text with Number Icons Click to Add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2EA033-41AE-6148-A260-889FF59E41C9}"/>
              </a:ext>
            </a:extLst>
          </p:cNvPr>
          <p:cNvCxnSpPr/>
          <p:nvPr userDrawn="1"/>
        </p:nvCxnSpPr>
        <p:spPr bwMode="gray">
          <a:xfrm>
            <a:off x="598206" y="2512464"/>
            <a:ext cx="1828800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50" y="2535457"/>
            <a:ext cx="1828800" cy="2871263"/>
          </a:xfrm>
          <a:solidFill>
            <a:srgbClr val="05142E"/>
          </a:solidFill>
          <a:ln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leaf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72F337-DAFB-C248-B8D4-A292B681A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1007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341DC-DE80-5E4C-A4C9-C984D7074760}"/>
              </a:ext>
            </a:extLst>
          </p:cNvPr>
          <p:cNvCxnSpPr/>
          <p:nvPr userDrawn="1"/>
        </p:nvCxnSpPr>
        <p:spPr bwMode="gray">
          <a:xfrm>
            <a:off x="2894012" y="2512464"/>
            <a:ext cx="1828800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4013" y="2535457"/>
            <a:ext cx="1828800" cy="2871263"/>
          </a:xfrm>
          <a:solidFill>
            <a:srgbClr val="05142E"/>
          </a:solidFill>
          <a:ln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ocean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FB571C-70E3-EC48-BF11-C8EFA8103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3414170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2FF207-1B75-1940-91E1-2692254C727F}"/>
              </a:ext>
            </a:extLst>
          </p:cNvPr>
          <p:cNvCxnSpPr/>
          <p:nvPr userDrawn="1"/>
        </p:nvCxnSpPr>
        <p:spPr bwMode="gray">
          <a:xfrm>
            <a:off x="5180012" y="2512464"/>
            <a:ext cx="1828800" cy="0"/>
          </a:xfrm>
          <a:prstGeom prst="line">
            <a:avLst/>
          </a:prstGeom>
          <a:ln w="2540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5093" y="2535457"/>
            <a:ext cx="1828800" cy="2871263"/>
          </a:xfrm>
          <a:solidFill>
            <a:srgbClr val="05142E"/>
          </a:solidFill>
          <a:ln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white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AE0FA4-57D5-F644-910B-BB72CE925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705250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8E238A-DE09-DD4F-A6F3-2F244E7301C3}"/>
              </a:ext>
            </a:extLst>
          </p:cNvPr>
          <p:cNvCxnSpPr/>
          <p:nvPr userDrawn="1"/>
        </p:nvCxnSpPr>
        <p:spPr bwMode="gray">
          <a:xfrm>
            <a:off x="7466012" y="2512464"/>
            <a:ext cx="1828800" cy="0"/>
          </a:xfrm>
          <a:prstGeom prst="line">
            <a:avLst/>
          </a:prstGeom>
          <a:ln w="25400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70001" y="2535457"/>
            <a:ext cx="1828800" cy="2871263"/>
          </a:xfrm>
          <a:solidFill>
            <a:srgbClr val="05142E"/>
          </a:solidFill>
          <a:ln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aqua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2A17B7-0F2A-7C49-A097-5F6989A78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990158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dirty="0">
                <a:solidFill>
                  <a:schemeClr val="accent3"/>
                </a:solidFill>
              </a:rPr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B64954-CA3A-494E-B70D-3405C9F592D8}"/>
              </a:ext>
            </a:extLst>
          </p:cNvPr>
          <p:cNvCxnSpPr/>
          <p:nvPr userDrawn="1"/>
        </p:nvCxnSpPr>
        <p:spPr bwMode="gray">
          <a:xfrm>
            <a:off x="9752012" y="2512464"/>
            <a:ext cx="1828800" cy="0"/>
          </a:xfrm>
          <a:prstGeom prst="line">
            <a:avLst/>
          </a:prstGeom>
          <a:ln w="2540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52013" y="2535457"/>
            <a:ext cx="1828800" cy="2871263"/>
          </a:xfrm>
          <a:solidFill>
            <a:srgbClr val="05142E"/>
          </a:solidFill>
          <a:ln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gray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98E2A1-403D-6F44-A30E-D593B5441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272170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31" name="page number">
            <a:extLst>
              <a:ext uri="{FF2B5EF4-FFF2-40B4-BE49-F238E27FC236}">
                <a16:creationId xmlns:a16="http://schemas.microsoft.com/office/drawing/2014/main" id="{F8BB5116-24BD-884D-8DC3-346354278B1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This text chart contains three main horizontal rows.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Sample Chart Layout for Text – Click to Add a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5" name="Text Placeholder 3" descr="Row 1 label">
            <a:extLst>
              <a:ext uri="{FF2B5EF4-FFF2-40B4-BE49-F238E27FC236}">
                <a16:creationId xmlns:a16="http://schemas.microsoft.com/office/drawing/2014/main" id="{7077ED63-7149-B64F-804C-21E2E59DF7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0875" y="1546789"/>
            <a:ext cx="527056" cy="658026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 descr="Row 1 text box is a long horizontal box the width of the slide acting as a header. ">
            <a:extLst>
              <a:ext uri="{FF2B5EF4-FFF2-40B4-BE49-F238E27FC236}">
                <a16:creationId xmlns:a16="http://schemas.microsoft.com/office/drawing/2014/main" id="{03CB2304-DD0F-674C-91F7-863CDF3757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4040" y="1561701"/>
            <a:ext cx="10630969" cy="429469"/>
          </a:xfrm>
          <a:solidFill>
            <a:srgbClr val="05142E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 descr="Row 2 label; this row shows 4 content boxes labeled A through D, each is a different color and holds text.">
            <a:extLst>
              <a:ext uri="{FF2B5EF4-FFF2-40B4-BE49-F238E27FC236}">
                <a16:creationId xmlns:a16="http://schemas.microsoft.com/office/drawing/2014/main" id="{3E62FD32-E978-1A49-AA98-60CD14AE00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0243" y="3314410"/>
            <a:ext cx="548321" cy="658026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322B01-8AA4-6B48-98B8-90F64F16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1093076" y="2680138"/>
            <a:ext cx="2459421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 descr="Row 2, box 1: text in leaf green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2407" y="2709704"/>
            <a:ext cx="243012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FB321-2C32-7945-A5C9-A9F00AE5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3808412" y="2680138"/>
            <a:ext cx="2459421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 descr="Row 2, box 2: text in ocean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6081" y="2709704"/>
            <a:ext cx="243012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C97932-042E-C845-9300-586CA61A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6551612" y="2680138"/>
            <a:ext cx="2459421" cy="0"/>
          </a:xfrm>
          <a:prstGeom prst="line">
            <a:avLst/>
          </a:prstGeom>
          <a:ln w="2540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 descr="Row 2, box 3: text in white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9754" y="2709704"/>
            <a:ext cx="2477611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A42CD-A1AD-9149-80A3-4BFE5D75E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9229123" y="2680138"/>
            <a:ext cx="2459421" cy="0"/>
          </a:xfrm>
          <a:prstGeom prst="line">
            <a:avLst/>
          </a:prstGeom>
          <a:ln w="25400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 descr="Row 2, box 4: text in aqua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43428" y="2709704"/>
            <a:ext cx="245458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" descr="Row 3 label: this row shows six, small content boxes in a horiztonal row">
            <a:extLst>
              <a:ext uri="{FF2B5EF4-FFF2-40B4-BE49-F238E27FC236}">
                <a16:creationId xmlns:a16="http://schemas.microsoft.com/office/drawing/2014/main" id="{EF286E42-C44A-274D-B9C1-D21F1AD1DE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456" y="5188688"/>
            <a:ext cx="516424" cy="520995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3" descr="Row 3, text box 1">
            <a:extLst>
              <a:ext uri="{FF2B5EF4-FFF2-40B4-BE49-F238E27FC236}">
                <a16:creationId xmlns:a16="http://schemas.microsoft.com/office/drawing/2014/main" id="{828E38C7-4E21-F24B-B372-9632EC441D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051" y="4956561"/>
            <a:ext cx="1713607" cy="915157"/>
          </a:xfrm>
          <a:solidFill>
            <a:srgbClr val="05142E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3" descr="Row 3, text box 2">
            <a:extLst>
              <a:ext uri="{FF2B5EF4-FFF2-40B4-BE49-F238E27FC236}">
                <a16:creationId xmlns:a16="http://schemas.microsoft.com/office/drawing/2014/main" id="{8B2FDC15-7948-0244-83E4-0CDCDBC619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6312" y="4956561"/>
            <a:ext cx="1713607" cy="915157"/>
          </a:xfrm>
          <a:solidFill>
            <a:srgbClr val="05142E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3" descr="Row 3, text box 3">
            <a:extLst>
              <a:ext uri="{FF2B5EF4-FFF2-40B4-BE49-F238E27FC236}">
                <a16:creationId xmlns:a16="http://schemas.microsoft.com/office/drawing/2014/main" id="{E4B34A83-BA8A-6844-8A56-BBD517A5B6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7573" y="4956561"/>
            <a:ext cx="1713607" cy="915157"/>
          </a:xfrm>
          <a:solidFill>
            <a:srgbClr val="05142E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3" descr="Row 3, text box 4">
            <a:extLst>
              <a:ext uri="{FF2B5EF4-FFF2-40B4-BE49-F238E27FC236}">
                <a16:creationId xmlns:a16="http://schemas.microsoft.com/office/drawing/2014/main" id="{532716FA-3DC7-AF41-8C5F-F9D040A439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8834" y="4956561"/>
            <a:ext cx="1713607" cy="915157"/>
          </a:xfrm>
          <a:solidFill>
            <a:srgbClr val="05142E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3" descr="Row 3, text box 5">
            <a:extLst>
              <a:ext uri="{FF2B5EF4-FFF2-40B4-BE49-F238E27FC236}">
                <a16:creationId xmlns:a16="http://schemas.microsoft.com/office/drawing/2014/main" id="{6EA6D41F-30CE-1443-9F1F-896A2907EC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00095" y="4956561"/>
            <a:ext cx="1713607" cy="915157"/>
          </a:xfrm>
          <a:solidFill>
            <a:srgbClr val="05142E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3" descr="Row 3, text box 6">
            <a:extLst>
              <a:ext uri="{FF2B5EF4-FFF2-40B4-BE49-F238E27FC236}">
                <a16:creationId xmlns:a16="http://schemas.microsoft.com/office/drawing/2014/main" id="{62388AAB-5BA2-4747-B0D0-B11DA91951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1354" y="4956561"/>
            <a:ext cx="1713607" cy="915157"/>
          </a:xfrm>
          <a:solidFill>
            <a:srgbClr val="05142E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B38E56CF-3531-534B-9597-1D3559D1DA52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with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EC064C4-3E9E-B246-ACD5-2D012920B6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590" y="1665027"/>
            <a:ext cx="3551385" cy="4343400"/>
          </a:xfrm>
          <a:noFill/>
        </p:spPr>
        <p:txBody>
          <a:bodyPr tIns="0" rIns="594360" bIns="4572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D231B6-B665-5B4B-98D5-858F7477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4566265" y="1718036"/>
            <a:ext cx="0" cy="3710608"/>
          </a:xfrm>
          <a:prstGeom prst="line">
            <a:avLst/>
          </a:prstGeom>
          <a:ln w="9525">
            <a:solidFill>
              <a:schemeClr val="accent1"/>
            </a:solidFill>
            <a:prstDash val="sys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860A49-A98C-4F0E-AB34-4E13B89D5EB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86408" y="1750485"/>
            <a:ext cx="1136591" cy="709301"/>
          </a:xfrm>
        </p:spPr>
        <p:txBody>
          <a:bodyPr lIns="0" rIns="59436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2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36B989-5405-7743-8C4B-6894A84D494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65266" y="1750485"/>
            <a:ext cx="5455228" cy="709301"/>
          </a:xfrm>
        </p:spPr>
        <p:txBody>
          <a:bodyPr lIns="0" rIns="594360"/>
          <a:lstStyle>
            <a:lvl1pPr>
              <a:defRPr sz="1400" b="0" i="0">
                <a:solidFill>
                  <a:schemeClr val="accent4"/>
                </a:solidFill>
                <a:latin typeface="Metropolis Medium" pitchFamily="2" charset="77"/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2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 in leaf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E5AB2B4-4B40-9E4B-88EE-A534B0D16E8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86408" y="2743933"/>
            <a:ext cx="1136591" cy="709301"/>
          </a:xfrm>
        </p:spPr>
        <p:txBody>
          <a:bodyPr lIns="0" rIns="59436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2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E3DDFE7-075F-F842-B0E7-0D71FBAC2C3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65266" y="2743933"/>
            <a:ext cx="5455228" cy="709301"/>
          </a:xfrm>
        </p:spPr>
        <p:txBody>
          <a:bodyPr lIns="0" rIns="594360"/>
          <a:lstStyle>
            <a:lvl1pPr>
              <a:defRPr sz="1400" b="0" i="0">
                <a:solidFill>
                  <a:schemeClr val="accent2"/>
                </a:solidFill>
                <a:latin typeface="Metropolis Medium" pitchFamily="2" charset="77"/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2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 in ocean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CD5D980-E9FD-A743-B21C-35D97EFF78B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886408" y="3727413"/>
            <a:ext cx="1136591" cy="709301"/>
          </a:xfrm>
        </p:spPr>
        <p:txBody>
          <a:bodyPr lIns="0" rIns="59436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2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3ED76AC-9B3D-A24D-BAEE-275D3021521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65266" y="3727413"/>
            <a:ext cx="5455228" cy="709301"/>
          </a:xfrm>
        </p:spPr>
        <p:txBody>
          <a:bodyPr lIns="0" rIns="594360"/>
          <a:lstStyle>
            <a:lvl1pPr>
              <a:defRPr sz="1400" b="0" i="0">
                <a:solidFill>
                  <a:schemeClr val="tx2"/>
                </a:solidFill>
                <a:latin typeface="Metropolis Medium" pitchFamily="2" charset="77"/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2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 in white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E328FCB-AD7A-0B48-84A3-BC75E4A968A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886408" y="4693800"/>
            <a:ext cx="1136591" cy="709301"/>
          </a:xfrm>
        </p:spPr>
        <p:txBody>
          <a:bodyPr lIns="0" rIns="59436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2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7E39CCE-D379-974E-B6F3-5D4820EF2F9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165266" y="4693800"/>
            <a:ext cx="5455228" cy="709301"/>
          </a:xfrm>
        </p:spPr>
        <p:txBody>
          <a:bodyPr lIns="0" rIns="594360"/>
          <a:lstStyle>
            <a:lvl1pPr>
              <a:defRPr sz="1400" b="0" i="0">
                <a:solidFill>
                  <a:schemeClr val="accent3"/>
                </a:solidFill>
                <a:latin typeface="Metropolis Medium" pitchFamily="2" charset="77"/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2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 in aqua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BB64D71B-47A7-2A48-B3D8-7FA3DE53128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Photo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2963ABA-B135-4D13-8059-831B7A94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pic>
        <p:nvPicPr>
          <p:cNvPr id="9" name="VMware logo">
            <a:extLst>
              <a:ext uri="{FF2B5EF4-FFF2-40B4-BE49-F238E27FC236}">
                <a16:creationId xmlns:a16="http://schemas.microsoft.com/office/drawing/2014/main" id="{D3FCF2DF-17EB-C34B-B826-12F715183A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1" name="page number">
            <a:extLst>
              <a:ext uri="{FF2B5EF4-FFF2-40B4-BE49-F238E27FC236}">
                <a16:creationId xmlns:a16="http://schemas.microsoft.com/office/drawing/2014/main" id="{1AE4D2C7-58DD-6E4A-AEAD-4FF5B015B101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2" name="Copyright" descr="Confidential copyright VMware, Inc. 2021">
            <a:extLst>
              <a:ext uri="{FF2B5EF4-FFF2-40B4-BE49-F238E27FC236}">
                <a16:creationId xmlns:a16="http://schemas.microsoft.com/office/drawing/2014/main" id="{F205814A-F62B-D573-519D-34D99E7319C6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28538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885DDF-21EC-9F45-A160-48B3404CA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55011"/>
            <a:ext cx="13468141" cy="9864449"/>
            <a:chOff x="-991446" y="-1855011"/>
            <a:chExt cx="13468141" cy="986444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FC38F94-115E-4DBE-80BB-680CB172F9FB}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gradFill>
              <a:gsLst>
                <a:gs pos="35000">
                  <a:schemeClr val="accent2">
                    <a:alpha val="0"/>
                  </a:schemeClr>
                </a:gs>
                <a:gs pos="95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E11EA0-C34E-47CC-A1C4-C041612819E2}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accent4"/>
                </a:gs>
                <a:gs pos="86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057400"/>
            <a:ext cx="5943599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Slide with large text placeholder, decoration shows a leaf gradient parallelogram.</a:t>
            </a:r>
          </a:p>
        </p:txBody>
      </p:sp>
      <p:pic>
        <p:nvPicPr>
          <p:cNvPr id="12" name="VMware logo">
            <a:extLst>
              <a:ext uri="{FF2B5EF4-FFF2-40B4-BE49-F238E27FC236}">
                <a16:creationId xmlns:a16="http://schemas.microsoft.com/office/drawing/2014/main" id="{0E01FF7A-659B-5E4C-AADF-50910864D2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4" name="page number">
            <a:extLst>
              <a:ext uri="{FF2B5EF4-FFF2-40B4-BE49-F238E27FC236}">
                <a16:creationId xmlns:a16="http://schemas.microsoft.com/office/drawing/2014/main" id="{13B9AABF-666F-0F4D-8780-7E259FB3973E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83EE7C58-92AA-89F7-C545-661B428A6476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1652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A5758E-9821-9E40-94F6-174F8230A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38077"/>
            <a:ext cx="13468141" cy="9864449"/>
            <a:chOff x="-991446" y="-1855011"/>
            <a:chExt cx="13468141" cy="9864449"/>
          </a:xfrm>
        </p:grpSpPr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DCE0F5A7-C742-694B-BDA4-5BDFEC19933D}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gradFill>
              <a:gsLst>
                <a:gs pos="35000">
                  <a:schemeClr val="accent2">
                    <a:alpha val="0"/>
                  </a:schemeClr>
                </a:gs>
                <a:gs pos="95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3426A1-35AB-43B6-9A41-2142ACF3ACC4}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accent5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057400"/>
            <a:ext cx="5943599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Slide with large text placeholder, decoration shows a plum gradient parallelogram.</a:t>
            </a:r>
          </a:p>
        </p:txBody>
      </p:sp>
      <p:pic>
        <p:nvPicPr>
          <p:cNvPr id="12" name="VMware logo">
            <a:extLst>
              <a:ext uri="{FF2B5EF4-FFF2-40B4-BE49-F238E27FC236}">
                <a16:creationId xmlns:a16="http://schemas.microsoft.com/office/drawing/2014/main" id="{118271CF-4227-9C4B-BEF1-B37A7B5DC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4" name="page number">
            <a:extLst>
              <a:ext uri="{FF2B5EF4-FFF2-40B4-BE49-F238E27FC236}">
                <a16:creationId xmlns:a16="http://schemas.microsoft.com/office/drawing/2014/main" id="{C79B75A1-55FE-5648-BD88-9A9C92BA2E52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454345E9-6774-3AC1-2B09-9D260E8E41B8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24140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TextBox 755">
            <a:extLst>
              <a:ext uri="{FF2B5EF4-FFF2-40B4-BE49-F238E27FC236}">
                <a16:creationId xmlns:a16="http://schemas.microsoft.com/office/drawing/2014/main" id="{2387BAEF-04D4-4DE9-B7A0-5B5AD8C8A831}"/>
              </a:ext>
            </a:extLst>
          </p:cNvPr>
          <p:cNvSpPr txBox="1"/>
          <p:nvPr userDrawn="1"/>
        </p:nvSpPr>
        <p:spPr>
          <a:xfrm>
            <a:off x="608013" y="1261594"/>
            <a:ext cx="1933864" cy="534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  <p:sp>
        <p:nvSpPr>
          <p:cNvPr id="16" name="Text Placeholder 757">
            <a:extLst>
              <a:ext uri="{FF2B5EF4-FFF2-40B4-BE49-F238E27FC236}">
                <a16:creationId xmlns:a16="http://schemas.microsoft.com/office/drawing/2014/main" id="{B29EB907-51A5-4D60-B03A-85DECB7627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4013" y="1359907"/>
            <a:ext cx="7315200" cy="4322783"/>
          </a:xfrm>
        </p:spPr>
        <p:txBody>
          <a:bodyPr anchor="t"/>
          <a:lstStyle>
            <a:lvl1pPr marL="0" indent="0">
              <a:spcBef>
                <a:spcPts val="1800"/>
              </a:spcBef>
              <a:buClr>
                <a:schemeClr val="accent4"/>
              </a:buClr>
              <a:buFont typeface="Open Sans" panose="020B0606030504020204" pitchFamily="34" charset="0"/>
              <a:buChar char="​"/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  <a:lvl3pPr marL="342900" indent="0">
              <a:buFont typeface="Open Sans" panose="020B0606030504020204" pitchFamily="34" charset="0"/>
              <a:buNone/>
              <a:defRPr sz="1800"/>
            </a:lvl3pPr>
            <a:lvl4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4pPr>
            <a:lvl5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5pPr>
            <a:lvl6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6pPr>
            <a:lvl7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7pPr>
            <a:lvl8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8pPr>
            <a:lvl9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A984E549-749C-504F-9EF7-EE1D1B6F22C0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C66A0C-9D11-2F41-85FD-E4B0D3D62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38078"/>
            <a:ext cx="13468141" cy="9864449"/>
            <a:chOff x="-991446" y="-1855011"/>
            <a:chExt cx="13468141" cy="9864449"/>
          </a:xfrm>
        </p:grpSpPr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0A60625B-AB16-F647-A337-9632B3AEE1B3}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gradFill>
              <a:gsLst>
                <a:gs pos="35000">
                  <a:schemeClr val="accent2">
                    <a:alpha val="0"/>
                  </a:schemeClr>
                </a:gs>
                <a:gs pos="95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D52C01-87CF-4DAA-AF73-217E439433CA}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82000">
                  <a:schemeClr val="accent2"/>
                </a:gs>
                <a:gs pos="20000">
                  <a:schemeClr val="accent3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057400"/>
            <a:ext cx="5943599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Slide with large text placeholder, decoration shows an aqua gradient parallelogram.</a:t>
            </a:r>
          </a:p>
        </p:txBody>
      </p:sp>
      <p:pic>
        <p:nvPicPr>
          <p:cNvPr id="12" name="VMware logo">
            <a:extLst>
              <a:ext uri="{FF2B5EF4-FFF2-40B4-BE49-F238E27FC236}">
                <a16:creationId xmlns:a16="http://schemas.microsoft.com/office/drawing/2014/main" id="{D9738DEA-D5E9-7A4D-9CAA-FC8E671F8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4" name="page number">
            <a:extLst>
              <a:ext uri="{FF2B5EF4-FFF2-40B4-BE49-F238E27FC236}">
                <a16:creationId xmlns:a16="http://schemas.microsoft.com/office/drawing/2014/main" id="{6D0F9361-6D79-2B4E-9F50-69405EA8B131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C4819E2A-555B-A108-9578-07CE109CD39E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25432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3BAE82B-F177-4DB8-83F4-180BF049A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5290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30000">
                <a:schemeClr val="accent2">
                  <a:alpha val="30000"/>
                </a:schemeClr>
              </a:gs>
              <a:gs pos="95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Oval 5" descr="place icon in center">
            <a:extLst>
              <a:ext uri="{FF2B5EF4-FFF2-40B4-BE49-F238E27FC236}">
                <a16:creationId xmlns:a16="http://schemas.microsoft.com/office/drawing/2014/main" id="{4B8DD2FC-271A-FE40-B259-A152DA476E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 rot="10800000"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8" name="page number">
            <a:extLst>
              <a:ext uri="{FF2B5EF4-FFF2-40B4-BE49-F238E27FC236}">
                <a16:creationId xmlns:a16="http://schemas.microsoft.com/office/drawing/2014/main" id="{C6E13FD7-08E3-F545-8FDA-873E68D8D408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 -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1E831113-8BA1-4E42-973A-867358A12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5290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30000">
                <a:schemeClr val="accent2">
                  <a:alpha val="30000"/>
                </a:schemeClr>
              </a:gs>
              <a:gs pos="96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Oval 5" descr="place icon in center">
            <a:extLst>
              <a:ext uri="{FF2B5EF4-FFF2-40B4-BE49-F238E27FC236}">
                <a16:creationId xmlns:a16="http://schemas.microsoft.com/office/drawing/2014/main" id="{DF3E8908-AFA6-A344-B8C9-31AA514723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 rot="10800000"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C9D41F08-53C7-7C4B-958C-88EB3AC23D2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FAE47E00-646D-5A4D-AC88-DA913D554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5290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30000">
                <a:schemeClr val="accent2">
                  <a:alpha val="30000"/>
                </a:schemeClr>
              </a:gs>
              <a:gs pos="95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Oval 5" descr="place icon in center">
            <a:extLst>
              <a:ext uri="{FF2B5EF4-FFF2-40B4-BE49-F238E27FC236}">
                <a16:creationId xmlns:a16="http://schemas.microsoft.com/office/drawing/2014/main" id="{E63A6BFD-B4B8-D542-AC56-87E853C7CB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 rot="10800000"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78F9A301-342A-084F-A265-84EA7D826F99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62">
            <a:extLst>
              <a:ext uri="{FF2B5EF4-FFF2-40B4-BE49-F238E27FC236}">
                <a16:creationId xmlns:a16="http://schemas.microsoft.com/office/drawing/2014/main" id="{C8F55BC8-3E55-49EB-BF20-18EB4F7F5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DD6E7D-B875-48DF-B6A8-450BD6AE17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85688" y="0"/>
            <a:ext cx="5403138" cy="6764798"/>
          </a:xfrm>
        </p:spPr>
        <p:txBody>
          <a:bodyPr lIns="640080" tIns="0" rIns="640080" anchor="ctr"/>
          <a:lstStyle>
            <a:lvl1pPr algn="ctr">
              <a:defRPr/>
            </a:lvl1pPr>
          </a:lstStyle>
          <a:p>
            <a:r>
              <a:rPr lang="en-US" dirty="0"/>
              <a:t>Click on the icon to insert a picture from your computer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B901CDB1-0854-DE46-B610-2202857D2CF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istic">
    <p:bg>
      <p:bgPr>
        <a:solidFill>
          <a:srgbClr val="05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E30D59-6678-D242-8DE4-CDD87928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88822" cy="5193397"/>
            <a:chOff x="0" y="0"/>
            <a:chExt cx="12188822" cy="51933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A1B3DE-261F-2A46-8DC0-56959CCB9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hidden">
            <a:xfrm>
              <a:off x="0" y="0"/>
              <a:ext cx="12188822" cy="4332288"/>
            </a:xfrm>
            <a:prstGeom prst="rect">
              <a:avLst/>
            </a:prstGeom>
            <a:gradFill>
              <a:gsLst>
                <a:gs pos="10000">
                  <a:schemeClr val="bg1">
                    <a:alpha val="76000"/>
                    <a:lumMod val="82000"/>
                  </a:schemeClr>
                </a:gs>
                <a:gs pos="100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1ED419A-30D8-44AB-9256-156B54D449CD}"/>
                </a:ext>
              </a:extLst>
            </p:cNvPr>
            <p:cNvSpPr/>
            <p:nvPr userDrawn="1"/>
          </p:nvSpPr>
          <p:spPr bwMode="white">
            <a:xfrm>
              <a:off x="672527" y="722997"/>
              <a:ext cx="4470400" cy="447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093E53D-7586-4113-99BD-F45F1343692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62672" y="722997"/>
            <a:ext cx="4480256" cy="44802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insert a </a:t>
            </a:r>
            <a:br>
              <a:rPr lang="en-US" dirty="0"/>
            </a:br>
            <a:r>
              <a:rPr lang="en-US" dirty="0"/>
              <a:t>Doughnut chart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BDA96F-134D-4855-8751-F1043ABF3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514599"/>
            <a:ext cx="5027613" cy="1371601"/>
          </a:xfrm>
        </p:spPr>
        <p:txBody>
          <a:bodyPr anchor="ctr"/>
          <a:lstStyle>
            <a:lvl1pPr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4F4198-4BE0-4282-8B86-20DED598DC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330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4B5F4E67-F2E8-4777-B495-668C321DCB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6416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704846F3-64ED-4181-8AEC-68B9734DA9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1103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DD17F439-D919-44B7-889F-96A1DAF172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8109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0DA74846-CC03-44FE-9AE5-4975E808F8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0672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4" name="Text Placeholder 12">
            <a:extLst>
              <a:ext uri="{FF2B5EF4-FFF2-40B4-BE49-F238E27FC236}">
                <a16:creationId xmlns:a16="http://schemas.microsoft.com/office/drawing/2014/main" id="{EB51A67B-FBDC-4AB8-B81A-6B6B96D04F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50028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3D199022-AD95-C441-8C3C-4867DFDCE00D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 number">
            <a:extLst>
              <a:ext uri="{FF2B5EF4-FFF2-40B4-BE49-F238E27FC236}">
                <a16:creationId xmlns:a16="http://schemas.microsoft.com/office/drawing/2014/main" id="{494F1AFB-CF5E-3C46-B324-A80949A3F57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- Leaf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63ED95-8E3F-4A4D-BE6C-FFD64CE9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B43A8E2-0795-234B-B5C8-FC26A7BA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75F697-C077-BA49-9A29-1DFD3E3C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94000">
                  <a:schemeClr val="tx2"/>
                </a:gs>
                <a:gs pos="16000">
                  <a:schemeClr val="accent4"/>
                </a:gs>
                <a:gs pos="76000">
                  <a:schemeClr val="tx2"/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2F598B-F734-42BE-8CB8-5E3FDDD7ED52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0" name="VMware logo">
            <a:extLst>
              <a:ext uri="{FF2B5EF4-FFF2-40B4-BE49-F238E27FC236}">
                <a16:creationId xmlns:a16="http://schemas.microsoft.com/office/drawing/2014/main" id="{DF93444F-2EFF-C744-BD68-2704CA0F37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2" name="Copyright" descr="Confidential copyright VMware, Inc. 2021">
            <a:extLst>
              <a:ext uri="{FF2B5EF4-FFF2-40B4-BE49-F238E27FC236}">
                <a16:creationId xmlns:a16="http://schemas.microsoft.com/office/drawing/2014/main" id="{AEA1A801-0255-07FE-ED16-9222E4D05A9B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3616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- Plum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23C3022-EF00-2344-B25C-223F1CA0D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ED2E87-A1DF-5240-BA0A-6E71A1AF2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6ABD33D-57AD-B545-8946-120F3726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16000">
                  <a:schemeClr val="tx2">
                    <a:alpha val="0"/>
                  </a:schemeClr>
                </a:gs>
                <a:gs pos="77000">
                  <a:schemeClr val="tx2">
                    <a:lumMod val="0"/>
                    <a:lumOff val="100000"/>
                  </a:schemeClr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594E1E-E234-471D-B539-F75E8CC06D07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2" name="VMware logo">
            <a:extLst>
              <a:ext uri="{FF2B5EF4-FFF2-40B4-BE49-F238E27FC236}">
                <a16:creationId xmlns:a16="http://schemas.microsoft.com/office/drawing/2014/main" id="{D01E7D2F-7A37-9F41-AD5D-F2F3F4CE7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2" name="Copyright" descr="Confidential copyright VMware, Inc. 2021">
            <a:extLst>
              <a:ext uri="{FF2B5EF4-FFF2-40B4-BE49-F238E27FC236}">
                <a16:creationId xmlns:a16="http://schemas.microsoft.com/office/drawing/2014/main" id="{9760D432-10EA-003F-58DF-062F12130301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35265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- Aqua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D7E2F55-1C24-A844-A792-1B9B3207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0990009-53BB-6E49-B54B-DEC8A2CB3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900B594-396B-FF4B-846B-AE79BB958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16000">
                  <a:schemeClr val="tx2">
                    <a:alpha val="0"/>
                  </a:schemeClr>
                </a:gs>
                <a:gs pos="77000">
                  <a:schemeClr val="tx2">
                    <a:lumMod val="0"/>
                    <a:lumOff val="100000"/>
                  </a:schemeClr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39F709C-1996-44DB-8C47-9CBD9243BF4E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2" name="VMware logo">
            <a:extLst>
              <a:ext uri="{FF2B5EF4-FFF2-40B4-BE49-F238E27FC236}">
                <a16:creationId xmlns:a16="http://schemas.microsoft.com/office/drawing/2014/main" id="{5EE4C121-F580-8A4F-B68C-5EAC0E8CB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2" name="Copyright" descr="Confidential copyright VMware, Inc. 2021">
            <a:extLst>
              <a:ext uri="{FF2B5EF4-FFF2-40B4-BE49-F238E27FC236}">
                <a16:creationId xmlns:a16="http://schemas.microsoft.com/office/drawing/2014/main" id="{04D64E2D-9A96-2721-C3DF-893FAD10033A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36722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Leaf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– 1</a:t>
            </a:r>
            <a:br>
              <a:rPr lang="en-US" dirty="0"/>
            </a:br>
            <a:r>
              <a:rPr lang="en-US" dirty="0"/>
              <a:t>Leaf and Ocean Color Theme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70788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29" name="parallelogram graphics">
            <a:extLst>
              <a:ext uri="{FF2B5EF4-FFF2-40B4-BE49-F238E27FC236}">
                <a16:creationId xmlns:a16="http://schemas.microsoft.com/office/drawing/2014/main" id="{462586B9-073C-854F-8072-B4792A478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9D5298F-9B35-294B-98DC-6153A5633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24000">
                  <a:schemeClr val="accent4"/>
                </a:gs>
                <a:gs pos="87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50">
              <a:extLst>
                <a:ext uri="{FF2B5EF4-FFF2-40B4-BE49-F238E27FC236}">
                  <a16:creationId xmlns:a16="http://schemas.microsoft.com/office/drawing/2014/main" id="{20B7C7A8-8511-CA44-BDD4-F60CE2F0C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chemeClr val="accent4"/>
                </a:gs>
                <a:gs pos="95000">
                  <a:schemeClr val="tx2"/>
                </a:gs>
                <a:gs pos="74000">
                  <a:schemeClr val="tx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0" name="VMware logo">
            <a:extLst>
              <a:ext uri="{FF2B5EF4-FFF2-40B4-BE49-F238E27FC236}">
                <a16:creationId xmlns:a16="http://schemas.microsoft.com/office/drawing/2014/main" id="{AAC2E0F0-66F1-D14A-AF77-8CE3B3DDD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2" name="page number">
            <a:extLst>
              <a:ext uri="{FF2B5EF4-FFF2-40B4-BE49-F238E27FC236}">
                <a16:creationId xmlns:a16="http://schemas.microsoft.com/office/drawing/2014/main" id="{8D78D1C6-F89E-8444-812F-6BFD6DB43AE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E934B057-6581-34A5-2930-582F3CBDACF0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22928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t Che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E79D-3AD7-4C1D-9C94-48BC03C4D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Metropolis Font Check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CB049186-CC25-4BD3-8410-4DE62ED4B08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38105"/>
            <a:ext cx="10962687" cy="24774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Is the Metropolis font installed on my computer?</a:t>
            </a:r>
          </a:p>
        </p:txBody>
      </p:sp>
      <p:sp>
        <p:nvSpPr>
          <p:cNvPr id="43" name="Rectangle 42" descr="Do the fonts in the words below match on your screen?">
            <a:extLst>
              <a:ext uri="{FF2B5EF4-FFF2-40B4-BE49-F238E27FC236}">
                <a16:creationId xmlns:a16="http://schemas.microsoft.com/office/drawing/2014/main" id="{51A92F24-FC82-4FA9-9362-801284731CC8}"/>
              </a:ext>
            </a:extLst>
          </p:cNvPr>
          <p:cNvSpPr/>
          <p:nvPr userDrawn="1"/>
        </p:nvSpPr>
        <p:spPr bwMode="gray">
          <a:xfrm>
            <a:off x="623363" y="1616678"/>
            <a:ext cx="4633737" cy="244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Do the fonts in the words below match on your screen?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9E37DB-3217-4772-AE8E-E9673A139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3364" y="1860778"/>
            <a:ext cx="7299849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05E96B5-9365-5246-95C0-EFDB53CE5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664" y="2175647"/>
            <a:ext cx="3022600" cy="54610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DDC76C1-EE98-469A-A6AD-21148374D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114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Metropolis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C787B-ED76-3047-A766-BCB068A8C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6793" y="2198473"/>
            <a:ext cx="4699000" cy="533400"/>
          </a:xfrm>
          <a:prstGeom prst="rect">
            <a:avLst/>
          </a:prstGeom>
        </p:spPr>
      </p:pic>
      <p:sp>
        <p:nvSpPr>
          <p:cNvPr id="63" name="Text Placeholder 43">
            <a:extLst>
              <a:ext uri="{FF2B5EF4-FFF2-40B4-BE49-F238E27FC236}">
                <a16:creationId xmlns:a16="http://schemas.microsoft.com/office/drawing/2014/main" id="{6C28CB3F-7257-499E-B2F6-B9B1B38D8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3683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tx2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Metropolis Light</a:t>
            </a:r>
          </a:p>
        </p:txBody>
      </p:sp>
    </p:spTree>
    <p:extLst>
      <p:ext uri="{BB962C8B-B14F-4D97-AF65-F5344CB8AC3E}">
        <p14:creationId xmlns:p14="http://schemas.microsoft.com/office/powerpoint/2010/main" val="1425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ded boxes">
            <a:extLst>
              <a:ext uri="{FF2B5EF4-FFF2-40B4-BE49-F238E27FC236}">
                <a16:creationId xmlns:a16="http://schemas.microsoft.com/office/drawing/2014/main" id="{16B4E791-8261-4446-8AD1-732A82EE8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9441" y="1600202"/>
            <a:ext cx="10055941" cy="4580469"/>
            <a:chOff x="609441" y="1600202"/>
            <a:chExt cx="10055941" cy="4580469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917BD5D-F21A-41D0-9E2E-252F19FDC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609441" y="1600203"/>
              <a:ext cx="914203" cy="4580468"/>
            </a:xfrm>
            <a:prstGeom prst="rect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668498C-B078-45B9-B500-0784D4C36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2436448" y="1600202"/>
              <a:ext cx="915282" cy="4580468"/>
            </a:xfrm>
            <a:prstGeom prst="rect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B2EC2BA-CD61-481B-97B4-7C7C93B8C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4263453" y="1600202"/>
              <a:ext cx="920909" cy="4580468"/>
            </a:xfrm>
            <a:prstGeom prst="rect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3B39DDA-77DA-4E5A-92AF-787B393F7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6090459" y="1600202"/>
              <a:ext cx="920909" cy="4580468"/>
            </a:xfrm>
            <a:prstGeom prst="rect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5046305-8D65-42C5-978D-DB6BBB79F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7921943" y="1600202"/>
              <a:ext cx="916431" cy="4580468"/>
            </a:xfrm>
            <a:prstGeom prst="rect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FD4CAA0-B7B3-4712-AFCC-D5D332526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9750028" y="1600202"/>
              <a:ext cx="915354" cy="4580468"/>
            </a:xfrm>
            <a:prstGeom prst="rect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09A9A4-3494-3542-B894-6211B968D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88826" cy="6858004"/>
            <a:chOff x="0" y="0"/>
            <a:chExt cx="12188826" cy="6858004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A5ACD8A-8C13-4854-A467-BD53C4D42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09601" y="2683"/>
              <a:ext cx="0" cy="6855315"/>
            </a:xfrm>
            <a:prstGeom prst="line">
              <a:avLst/>
            </a:prstGeom>
            <a:ln w="31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9AEA69-7EC7-4E07-AE1D-88F8EEF9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523644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9E1D967-6730-4825-B44D-218C32087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980665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5A09B43-D534-427C-A599-07C708228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2437686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B548968-0E6F-464C-BFE9-790765F55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2894708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EE7B671-2D20-47F2-A970-BA1372AC9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3351729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5F84414-975A-44CA-8467-6D97E4551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3808750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8BD6F24-08BA-43D5-9BA6-5F6BD7814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4265772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47DB008-E567-47E9-87D3-86B40F14F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4722793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B53F1A6-C1AA-4A38-85B0-D417DA199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5179814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2A6FC0D-D597-4CBE-BD09-56DAEAAC4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5636836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0672F65-5C29-4C9C-B430-5D51086E8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093857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A0F9110-F621-4C87-AB75-FEA44FFFC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550878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138AE61-D0CB-4AFC-9E1B-7B31BC701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007900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77913E5-1FE0-43CC-BDA3-44D13BDCA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464921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AC6F12A-CEF3-48C7-BF4E-4D5F677C8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921943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AE16C37-5178-44C1-9DF1-0B7D3D98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8378964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D4E6EB7-7750-4D96-8853-D968881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8835985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97FB4D6-7BCD-4DA0-B1DC-FE299CCAF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9750028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68CC68C-61AA-4F81-9537-71FCBBDF3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9293007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258EFF3-541C-4094-912F-6A9C77677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207049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2240E72-F879-49C8-A73E-7B4A8BE04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664071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BF2C8F-3151-420F-91A2-0654F2B63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1121092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BC35EC9-C9F7-4927-8DF2-4AC85B285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66622" y="2683"/>
              <a:ext cx="0" cy="6855315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1311A6B-43EB-4354-A8DF-F08D46D6F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1572105" y="2683"/>
              <a:ext cx="0" cy="6855315"/>
            </a:xfrm>
            <a:prstGeom prst="line">
              <a:avLst/>
            </a:prstGeom>
            <a:ln w="31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E65D944-5E8F-4400-A6FF-57EE640E6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6094413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784E610-84B4-4B69-9846-DA2BFEA2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637212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CFFB5-F289-45EC-A54F-F0FA22885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180012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DA1B4AB-4CAF-4C57-B5EC-BBE999E22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3120239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DEF34D8-768A-47DE-AC36-ABB8F2040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2663039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43FAB56-39AF-4088-AEF5-D84843FA1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2205839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7B8A0C7-0E67-4310-921C-24875C1FA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1748639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414352A-0CCF-42AB-B055-5C2C3CD4B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1291438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CE5C43F-9FF0-4844-ACE0-998109E8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834238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3D08CE5-3344-4529-B25C-09D786F8E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1" y="5717375"/>
              <a:ext cx="12188825" cy="0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DEBEC20-F5AF-4601-8717-90A50ADCE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763591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846D234-3741-4F53-9A16-82775232C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637213"/>
              <a:ext cx="0" cy="12188826"/>
            </a:xfrm>
            <a:prstGeom prst="line">
              <a:avLst/>
            </a:prstGeom>
            <a:ln w="31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E01556A-D066-4E7B-A06B-49B37378A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4951412"/>
              <a:ext cx="0" cy="12188826"/>
            </a:xfrm>
            <a:prstGeom prst="line">
              <a:avLst/>
            </a:prstGeom>
            <a:ln w="31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60F960C-78C0-415C-8677-430DA3C36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86256"/>
              <a:ext cx="0" cy="12188826"/>
            </a:xfrm>
            <a:prstGeom prst="line">
              <a:avLst/>
            </a:prstGeom>
            <a:ln w="31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962327A-5806-42F8-883D-F3975A332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306387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7F93326-CC1E-42D6-8C96-AC0FD6432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4034639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310B9AF-CF8E-4B6B-8F0F-DC7A0DDC4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3577439"/>
              <a:ext cx="0" cy="12188826"/>
            </a:xfrm>
            <a:prstGeom prst="line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EED49C1-8CCF-4261-A783-ADB5727D4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 bwMode="gray">
            <a:xfrm rot="5400000">
              <a:off x="6094413" y="-4494212"/>
              <a:ext cx="0" cy="12188826"/>
            </a:xfrm>
            <a:prstGeom prst="line">
              <a:avLst/>
            </a:prstGeom>
            <a:ln w="31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bg>
      <p:bgPr>
        <a:solidFill>
          <a:srgbClr val="EC7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spc="3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2440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Plum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547188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– 2</a:t>
            </a:r>
            <a:br>
              <a:rPr lang="en-US" dirty="0"/>
            </a:br>
            <a:r>
              <a:rPr lang="en-US" dirty="0"/>
              <a:t>Plum and Indigo Color Theme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19" name="parallelogram graphics">
            <a:extLst>
              <a:ext uri="{FF2B5EF4-FFF2-40B4-BE49-F238E27FC236}">
                <a16:creationId xmlns:a16="http://schemas.microsoft.com/office/drawing/2014/main" id="{8C93FD04-FB23-D449-ACDF-845A07444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F847065-3C38-CF4B-A3C2-05751F17A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15000">
                  <a:srgbClr val="7F35AB"/>
                </a:gs>
                <a:gs pos="82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50">
              <a:extLst>
                <a:ext uri="{FF2B5EF4-FFF2-40B4-BE49-F238E27FC236}">
                  <a16:creationId xmlns:a16="http://schemas.microsoft.com/office/drawing/2014/main" id="{3149FC03-26C3-8A41-BF05-17AEAE19E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rgbClr val="7F35AB"/>
                </a:gs>
                <a:gs pos="95000">
                  <a:schemeClr val="tx2"/>
                </a:gs>
                <a:gs pos="74000">
                  <a:schemeClr val="tx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3" name="VMware logo">
            <a:extLst>
              <a:ext uri="{FF2B5EF4-FFF2-40B4-BE49-F238E27FC236}">
                <a16:creationId xmlns:a16="http://schemas.microsoft.com/office/drawing/2014/main" id="{9C8D007C-67A2-A345-B266-FE749AA04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5" name="page number">
            <a:extLst>
              <a:ext uri="{FF2B5EF4-FFF2-40B4-BE49-F238E27FC236}">
                <a16:creationId xmlns:a16="http://schemas.microsoft.com/office/drawing/2014/main" id="{92146408-830F-324A-9924-EBAD9D31777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26B8E453-8A6C-B674-86E5-D36112752CC2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11442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Aqua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586944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– 3</a:t>
            </a:r>
            <a:br>
              <a:rPr lang="en-US" dirty="0"/>
            </a:br>
            <a:r>
              <a:rPr lang="en-US" dirty="0"/>
              <a:t>Aqua and Ocean Color Theme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19" name="parallelogram graphics">
            <a:extLst>
              <a:ext uri="{FF2B5EF4-FFF2-40B4-BE49-F238E27FC236}">
                <a16:creationId xmlns:a16="http://schemas.microsoft.com/office/drawing/2014/main" id="{18E52278-242C-1343-99F9-551D4672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563C5EC-3DC5-4141-8E70-4820C5094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24000">
                  <a:schemeClr val="accent3"/>
                </a:gs>
                <a:gs pos="87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50">
              <a:extLst>
                <a:ext uri="{FF2B5EF4-FFF2-40B4-BE49-F238E27FC236}">
                  <a16:creationId xmlns:a16="http://schemas.microsoft.com/office/drawing/2014/main" id="{D6FDDA70-495A-6D48-9460-F450776CC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chemeClr val="accent3"/>
                </a:gs>
                <a:gs pos="95000">
                  <a:schemeClr val="tx2"/>
                </a:gs>
                <a:gs pos="74000">
                  <a:schemeClr val="tx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VMware logo">
            <a:extLst>
              <a:ext uri="{FF2B5EF4-FFF2-40B4-BE49-F238E27FC236}">
                <a16:creationId xmlns:a16="http://schemas.microsoft.com/office/drawing/2014/main" id="{30C8AB57-0D1A-CC43-BF52-F9283D6C4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5" name="page number">
            <a:extLst>
              <a:ext uri="{FF2B5EF4-FFF2-40B4-BE49-F238E27FC236}">
                <a16:creationId xmlns:a16="http://schemas.microsoft.com/office/drawing/2014/main" id="{1044A09F-6E1F-CC45-8136-F5EAC1B58ABF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3" name="Copyright" descr="Confidential copyright VMware, Inc. 2021">
            <a:extLst>
              <a:ext uri="{FF2B5EF4-FFF2-40B4-BE49-F238E27FC236}">
                <a16:creationId xmlns:a16="http://schemas.microsoft.com/office/drawing/2014/main" id="{CF686C11-E48C-75B2-BE7A-B1135F3A40B6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11544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Phot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photo placeholder">
            <a:extLst>
              <a:ext uri="{FF2B5EF4-FFF2-40B4-BE49-F238E27FC236}">
                <a16:creationId xmlns:a16="http://schemas.microsoft.com/office/drawing/2014/main" id="{B2171FE0-9E63-BD48-AB7A-EEC3C7033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69"/>
          <a:stretch/>
        </p:blipFill>
        <p:spPr>
          <a:xfrm flipH="1">
            <a:off x="5335587" y="10835"/>
            <a:ext cx="7309494" cy="7254937"/>
          </a:xfrm>
          <a:custGeom>
            <a:avLst/>
            <a:gdLst>
              <a:gd name="connsiteX0" fmla="*/ 7309494 w 7309494"/>
              <a:gd name="connsiteY0" fmla="*/ 0 h 7254937"/>
              <a:gd name="connsiteX1" fmla="*/ 0 w 7309494"/>
              <a:gd name="connsiteY1" fmla="*/ 0 h 7254937"/>
              <a:gd name="connsiteX2" fmla="*/ 0 w 7309494"/>
              <a:gd name="connsiteY2" fmla="*/ 7254937 h 7254937"/>
              <a:gd name="connsiteX3" fmla="*/ 7309494 w 7309494"/>
              <a:gd name="connsiteY3" fmla="*/ 7254937 h 725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9494" h="7254937">
                <a:moveTo>
                  <a:pt x="7309494" y="0"/>
                </a:moveTo>
                <a:lnTo>
                  <a:pt x="0" y="0"/>
                </a:lnTo>
                <a:lnTo>
                  <a:pt x="0" y="7254937"/>
                </a:lnTo>
                <a:lnTo>
                  <a:pt x="7309494" y="7254937"/>
                </a:lnTo>
                <a:close/>
              </a:path>
            </a:pathLst>
          </a:custGeom>
        </p:spPr>
      </p:pic>
      <p:grpSp>
        <p:nvGrpSpPr>
          <p:cNvPr id="26" name="photo mask">
            <a:extLst>
              <a:ext uri="{FF2B5EF4-FFF2-40B4-BE49-F238E27FC236}">
                <a16:creationId xmlns:a16="http://schemas.microsoft.com/office/drawing/2014/main" id="{72EC2B2C-EF2A-8840-A5BA-247FFEBA7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1252151"/>
            <a:ext cx="13592433" cy="9274716"/>
            <a:chOff x="-1" y="-1252151"/>
            <a:chExt cx="13592433" cy="9274716"/>
          </a:xfrm>
        </p:grpSpPr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78803937-690E-1A43-812E-297149EB4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1">
              <a:extLst>
                <a:ext uri="{FF2B5EF4-FFF2-40B4-BE49-F238E27FC236}">
                  <a16:creationId xmlns:a16="http://schemas.microsoft.com/office/drawing/2014/main" id="{09C18BDA-DDAE-1044-8255-BC41EF9C0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53727" y="3622877"/>
              <a:ext cx="3251263" cy="3253579"/>
            </a:xfrm>
            <a:prstGeom prst="triangle">
              <a:avLst>
                <a:gd name="adj" fmla="val 100000"/>
              </a:avLst>
            </a:prstGeom>
            <a:gradFill>
              <a:gsLst>
                <a:gs pos="22000">
                  <a:schemeClr val="bg1"/>
                </a:gs>
                <a:gs pos="100000">
                  <a:srgbClr val="0D66AC">
                    <a:lumMod val="86000"/>
                  </a:srgbClr>
                </a:gs>
              </a:gsLst>
              <a:lin ang="8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4" name="Freeform: Shape 27">
              <a:extLst>
                <a:ext uri="{FF2B5EF4-FFF2-40B4-BE49-F238E27FC236}">
                  <a16:creationId xmlns:a16="http://schemas.microsoft.com/office/drawing/2014/main" id="{7185AA82-8C32-BB43-8565-BC4197A8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0" y="-1194487"/>
              <a:ext cx="13311645" cy="8409311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gradFill>
              <a:gsLst>
                <a:gs pos="22000">
                  <a:schemeClr val="bg1"/>
                </a:gs>
                <a:gs pos="100000">
                  <a:srgbClr val="0D66AC">
                    <a:lumMod val="86000"/>
                  </a:srgbClr>
                </a:gs>
              </a:gsLst>
              <a:lin ang="18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Freeform: Shape 28">
              <a:extLst>
                <a:ext uri="{FF2B5EF4-FFF2-40B4-BE49-F238E27FC236}">
                  <a16:creationId xmlns:a16="http://schemas.microsoft.com/office/drawing/2014/main" id="{7323B7A4-0848-C943-9AEE-8E461FDEC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46350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tx2">
                    <a:alpha val="0"/>
                  </a:schemeClr>
                </a:gs>
                <a:gs pos="78000">
                  <a:schemeClr val="tx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masks">
              <a:extLst>
                <a:ext uri="{FF2B5EF4-FFF2-40B4-BE49-F238E27FC236}">
                  <a16:creationId xmlns:a16="http://schemas.microsoft.com/office/drawing/2014/main" id="{8261D242-6401-6440-9E9F-3D2E48F5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252151"/>
              <a:ext cx="13592432" cy="9274716"/>
            </a:xfrm>
            <a:custGeom>
              <a:avLst/>
              <a:gdLst>
                <a:gd name="connsiteX0" fmla="*/ 0 w 13592432"/>
                <a:gd name="connsiteY0" fmla="*/ 0 h 9274716"/>
                <a:gd name="connsiteX1" fmla="*/ 13592432 w 13592432"/>
                <a:gd name="connsiteY1" fmla="*/ 0 h 9274716"/>
                <a:gd name="connsiteX2" fmla="*/ 13592432 w 13592432"/>
                <a:gd name="connsiteY2" fmla="*/ 1260774 h 9274716"/>
                <a:gd name="connsiteX3" fmla="*/ 13073277 w 13592432"/>
                <a:gd name="connsiteY3" fmla="*/ 1260774 h 9274716"/>
                <a:gd name="connsiteX4" fmla="*/ 13073277 w 13592432"/>
                <a:gd name="connsiteY4" fmla="*/ 9274716 h 9274716"/>
                <a:gd name="connsiteX5" fmla="*/ 12188824 w 13592432"/>
                <a:gd name="connsiteY5" fmla="*/ 9274716 h 9274716"/>
                <a:gd name="connsiteX6" fmla="*/ 12188824 w 13592432"/>
                <a:gd name="connsiteY6" fmla="*/ 9266091 h 9274716"/>
                <a:gd name="connsiteX7" fmla="*/ 0 w 13592432"/>
                <a:gd name="connsiteY7" fmla="*/ 9266091 h 9274716"/>
                <a:gd name="connsiteX8" fmla="*/ 0 w 13592432"/>
                <a:gd name="connsiteY8" fmla="*/ 8110151 h 9274716"/>
                <a:gd name="connsiteX9" fmla="*/ 12188824 w 13592432"/>
                <a:gd name="connsiteY9" fmla="*/ 8110151 h 9274716"/>
                <a:gd name="connsiteX10" fmla="*/ 12188824 w 13592432"/>
                <a:gd name="connsiteY10" fmla="*/ 1260774 h 9274716"/>
                <a:gd name="connsiteX11" fmla="*/ 0 w 13592432"/>
                <a:gd name="connsiteY11" fmla="*/ 1260774 h 92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2432" h="9274716">
                  <a:moveTo>
                    <a:pt x="0" y="0"/>
                  </a:moveTo>
                  <a:lnTo>
                    <a:pt x="13592432" y="0"/>
                  </a:lnTo>
                  <a:lnTo>
                    <a:pt x="13592432" y="1260774"/>
                  </a:lnTo>
                  <a:lnTo>
                    <a:pt x="13073277" y="1260774"/>
                  </a:lnTo>
                  <a:lnTo>
                    <a:pt x="13073277" y="9274716"/>
                  </a:lnTo>
                  <a:lnTo>
                    <a:pt x="12188824" y="9274716"/>
                  </a:lnTo>
                  <a:lnTo>
                    <a:pt x="12188824" y="9266091"/>
                  </a:lnTo>
                  <a:lnTo>
                    <a:pt x="0" y="9266091"/>
                  </a:lnTo>
                  <a:lnTo>
                    <a:pt x="0" y="8110151"/>
                  </a:lnTo>
                  <a:lnTo>
                    <a:pt x="12188824" y="8110151"/>
                  </a:lnTo>
                  <a:lnTo>
                    <a:pt x="12188824" y="1260774"/>
                  </a:lnTo>
                  <a:lnTo>
                    <a:pt x="0" y="126077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– 7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23910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Baby turtles coming out of nest (conservation). Replace text with </a:t>
            </a:r>
            <a:br>
              <a:rPr lang="en-US" dirty="0"/>
            </a:br>
            <a:r>
              <a:rPr lang="en-US" dirty="0"/>
              <a:t>optional subhead or delete.</a:t>
            </a:r>
          </a:p>
        </p:txBody>
      </p:sp>
      <p:pic>
        <p:nvPicPr>
          <p:cNvPr id="14" name="VMware logo">
            <a:extLst>
              <a:ext uri="{FF2B5EF4-FFF2-40B4-BE49-F238E27FC236}">
                <a16:creationId xmlns:a16="http://schemas.microsoft.com/office/drawing/2014/main" id="{EC91F8A3-6150-9E4B-9A73-C35AC2C33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21" name="page number">
            <a:extLst>
              <a:ext uri="{FF2B5EF4-FFF2-40B4-BE49-F238E27FC236}">
                <a16:creationId xmlns:a16="http://schemas.microsoft.com/office/drawing/2014/main" id="{F325B117-EACE-0449-98A4-ED4D0A300239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2" name="Copyright" descr="Confidential copyright VMware, Inc. 2021">
            <a:extLst>
              <a:ext uri="{FF2B5EF4-FFF2-40B4-BE49-F238E27FC236}">
                <a16:creationId xmlns:a16="http://schemas.microsoft.com/office/drawing/2014/main" id="{857D329A-A909-3ACF-6183-B179926F9D39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38791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Photo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hoto placeholder">
            <a:extLst>
              <a:ext uri="{FF2B5EF4-FFF2-40B4-BE49-F238E27FC236}">
                <a16:creationId xmlns:a16="http://schemas.microsoft.com/office/drawing/2014/main" id="{B2495F45-C6A5-0C41-B702-B5210B639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765" y="1"/>
            <a:ext cx="8203060" cy="6857999"/>
          </a:xfrm>
          <a:prstGeom prst="rect">
            <a:avLst/>
          </a:prstGeom>
        </p:spPr>
      </p:pic>
      <p:grpSp>
        <p:nvGrpSpPr>
          <p:cNvPr id="26" name="photo mask">
            <a:extLst>
              <a:ext uri="{FF2B5EF4-FFF2-40B4-BE49-F238E27FC236}">
                <a16:creationId xmlns:a16="http://schemas.microsoft.com/office/drawing/2014/main" id="{678CD1BB-95E7-BD4C-89D2-8A69F87B4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1252151"/>
            <a:ext cx="13592433" cy="9274716"/>
            <a:chOff x="-1" y="-1252151"/>
            <a:chExt cx="13592433" cy="9274716"/>
          </a:xfrm>
        </p:grpSpPr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E4DABF87-CC72-1745-A205-760164993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1">
              <a:extLst>
                <a:ext uri="{FF2B5EF4-FFF2-40B4-BE49-F238E27FC236}">
                  <a16:creationId xmlns:a16="http://schemas.microsoft.com/office/drawing/2014/main" id="{AF38DEC8-2F28-2548-AC67-776B0DD4E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53727" y="3622877"/>
              <a:ext cx="3251263" cy="3253579"/>
            </a:xfrm>
            <a:prstGeom prst="triangle">
              <a:avLst>
                <a:gd name="adj" fmla="val 100000"/>
              </a:avLst>
            </a:prstGeom>
            <a:gradFill>
              <a:gsLst>
                <a:gs pos="22000">
                  <a:schemeClr val="bg1"/>
                </a:gs>
                <a:gs pos="100000">
                  <a:srgbClr val="0D66AC">
                    <a:lumMod val="86000"/>
                  </a:srgbClr>
                </a:gs>
              </a:gsLst>
              <a:lin ang="8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4" name="Freeform: Shape 27">
              <a:extLst>
                <a:ext uri="{FF2B5EF4-FFF2-40B4-BE49-F238E27FC236}">
                  <a16:creationId xmlns:a16="http://schemas.microsoft.com/office/drawing/2014/main" id="{CC5F4D9B-16B6-F74D-B840-450640610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0" y="-1194487"/>
              <a:ext cx="13311645" cy="8409311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gradFill>
              <a:gsLst>
                <a:gs pos="22000">
                  <a:schemeClr val="bg1"/>
                </a:gs>
                <a:gs pos="100000">
                  <a:srgbClr val="0D66AC">
                    <a:lumMod val="86000"/>
                  </a:srgbClr>
                </a:gs>
              </a:gsLst>
              <a:lin ang="18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Freeform: Shape 28">
              <a:extLst>
                <a:ext uri="{FF2B5EF4-FFF2-40B4-BE49-F238E27FC236}">
                  <a16:creationId xmlns:a16="http://schemas.microsoft.com/office/drawing/2014/main" id="{90911C17-F827-724A-8862-F39EDFA5E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46350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tx2">
                    <a:alpha val="0"/>
                  </a:schemeClr>
                </a:gs>
                <a:gs pos="78000">
                  <a:schemeClr val="tx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masks">
              <a:extLst>
                <a:ext uri="{FF2B5EF4-FFF2-40B4-BE49-F238E27FC236}">
                  <a16:creationId xmlns:a16="http://schemas.microsoft.com/office/drawing/2014/main" id="{DE75573E-C13A-1249-B2B0-BBECC7BFB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252151"/>
              <a:ext cx="13592432" cy="9274716"/>
            </a:xfrm>
            <a:custGeom>
              <a:avLst/>
              <a:gdLst>
                <a:gd name="connsiteX0" fmla="*/ 0 w 13592432"/>
                <a:gd name="connsiteY0" fmla="*/ 0 h 9274716"/>
                <a:gd name="connsiteX1" fmla="*/ 13592432 w 13592432"/>
                <a:gd name="connsiteY1" fmla="*/ 0 h 9274716"/>
                <a:gd name="connsiteX2" fmla="*/ 13592432 w 13592432"/>
                <a:gd name="connsiteY2" fmla="*/ 1260774 h 9274716"/>
                <a:gd name="connsiteX3" fmla="*/ 13073277 w 13592432"/>
                <a:gd name="connsiteY3" fmla="*/ 1260774 h 9274716"/>
                <a:gd name="connsiteX4" fmla="*/ 13073277 w 13592432"/>
                <a:gd name="connsiteY4" fmla="*/ 9274716 h 9274716"/>
                <a:gd name="connsiteX5" fmla="*/ 12188824 w 13592432"/>
                <a:gd name="connsiteY5" fmla="*/ 9274716 h 9274716"/>
                <a:gd name="connsiteX6" fmla="*/ 12188824 w 13592432"/>
                <a:gd name="connsiteY6" fmla="*/ 9266091 h 9274716"/>
                <a:gd name="connsiteX7" fmla="*/ 0 w 13592432"/>
                <a:gd name="connsiteY7" fmla="*/ 9266091 h 9274716"/>
                <a:gd name="connsiteX8" fmla="*/ 0 w 13592432"/>
                <a:gd name="connsiteY8" fmla="*/ 8110151 h 9274716"/>
                <a:gd name="connsiteX9" fmla="*/ 12188824 w 13592432"/>
                <a:gd name="connsiteY9" fmla="*/ 8110151 h 9274716"/>
                <a:gd name="connsiteX10" fmla="*/ 12188824 w 13592432"/>
                <a:gd name="connsiteY10" fmla="*/ 1260774 h 9274716"/>
                <a:gd name="connsiteX11" fmla="*/ 0 w 13592432"/>
                <a:gd name="connsiteY11" fmla="*/ 1260774 h 92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2432" h="9274716">
                  <a:moveTo>
                    <a:pt x="0" y="0"/>
                  </a:moveTo>
                  <a:lnTo>
                    <a:pt x="13592432" y="0"/>
                  </a:lnTo>
                  <a:lnTo>
                    <a:pt x="13592432" y="1260774"/>
                  </a:lnTo>
                  <a:lnTo>
                    <a:pt x="13073277" y="1260774"/>
                  </a:lnTo>
                  <a:lnTo>
                    <a:pt x="13073277" y="9274716"/>
                  </a:lnTo>
                  <a:lnTo>
                    <a:pt x="12188824" y="9274716"/>
                  </a:lnTo>
                  <a:lnTo>
                    <a:pt x="12188824" y="9266091"/>
                  </a:lnTo>
                  <a:lnTo>
                    <a:pt x="0" y="9266091"/>
                  </a:lnTo>
                  <a:lnTo>
                    <a:pt x="0" y="8110151"/>
                  </a:lnTo>
                  <a:lnTo>
                    <a:pt x="12188824" y="8110151"/>
                  </a:lnTo>
                  <a:lnTo>
                    <a:pt x="12188824" y="1260774"/>
                  </a:lnTo>
                  <a:lnTo>
                    <a:pt x="0" y="126077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– 8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Underwater view of a school of fish (sustainability). Replace text with </a:t>
            </a:r>
            <a:br>
              <a:rPr lang="en-US" dirty="0"/>
            </a:br>
            <a:r>
              <a:rPr lang="en-US" dirty="0"/>
              <a:t>optional subhead or delete.</a:t>
            </a:r>
          </a:p>
        </p:txBody>
      </p:sp>
      <p:pic>
        <p:nvPicPr>
          <p:cNvPr id="19" name="VMware logo">
            <a:extLst>
              <a:ext uri="{FF2B5EF4-FFF2-40B4-BE49-F238E27FC236}">
                <a16:creationId xmlns:a16="http://schemas.microsoft.com/office/drawing/2014/main" id="{FD47B7EE-DD22-9340-B49C-8C573A0A80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21" name="page number">
            <a:extLst>
              <a:ext uri="{FF2B5EF4-FFF2-40B4-BE49-F238E27FC236}">
                <a16:creationId xmlns:a16="http://schemas.microsoft.com/office/drawing/2014/main" id="{2F8CF847-BD17-F649-B5D3-210F2D8769CD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2" name="Copyright" descr="Confidential copyright VMware, Inc. 2021">
            <a:extLst>
              <a:ext uri="{FF2B5EF4-FFF2-40B4-BE49-F238E27FC236}">
                <a16:creationId xmlns:a16="http://schemas.microsoft.com/office/drawing/2014/main" id="{AE021BBB-4111-70A7-CB9E-84499B75B812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7535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9809" y="412751"/>
            <a:ext cx="11001004" cy="381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450DCA-9700-4C93-9CAA-A9FF31B0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C16E6-5A1F-46F7-8642-A7F025A5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7352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86C86-F823-4766-9B10-773EDC51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735203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95A3-96FB-4E80-91AF-4225D266C57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VMware logo">
            <a:extLst>
              <a:ext uri="{FF2B5EF4-FFF2-40B4-BE49-F238E27FC236}">
                <a16:creationId xmlns:a16="http://schemas.microsoft.com/office/drawing/2014/main" id="{F9E263C4-2F2C-3E4F-95B0-EF2A3BBF07D4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2" name="Copyright" descr="Confidential copyright VMware, Inc. 2021">
            <a:extLst>
              <a:ext uri="{FF2B5EF4-FFF2-40B4-BE49-F238E27FC236}">
                <a16:creationId xmlns:a16="http://schemas.microsoft.com/office/drawing/2014/main" id="{7BD9CF5B-3C87-7E43-8F65-196212B6A262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VMware, Inc.</a:t>
            </a:r>
          </a:p>
        </p:txBody>
      </p:sp>
    </p:spTree>
    <p:extLst>
      <p:ext uri="{BB962C8B-B14F-4D97-AF65-F5344CB8AC3E}">
        <p14:creationId xmlns:p14="http://schemas.microsoft.com/office/powerpoint/2010/main" val="9281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4001" r:id="rId8"/>
    <p:sldLayoutId id="2147484003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3949" r:id="rId15"/>
    <p:sldLayoutId id="2147484004" r:id="rId16"/>
    <p:sldLayoutId id="2147484005" r:id="rId17"/>
    <p:sldLayoutId id="2147484006" r:id="rId18"/>
    <p:sldLayoutId id="2147483956" r:id="rId19"/>
    <p:sldLayoutId id="2147483957" r:id="rId20"/>
    <p:sldLayoutId id="2147483958" r:id="rId21"/>
    <p:sldLayoutId id="2147483959" r:id="rId22"/>
    <p:sldLayoutId id="2147484026" r:id="rId23"/>
    <p:sldLayoutId id="2147483960" r:id="rId24"/>
    <p:sldLayoutId id="2147483963" r:id="rId25"/>
    <p:sldLayoutId id="2147483961" r:id="rId26"/>
    <p:sldLayoutId id="2147483962" r:id="rId27"/>
    <p:sldLayoutId id="2147483964" r:id="rId28"/>
    <p:sldLayoutId id="2147483965" r:id="rId29"/>
    <p:sldLayoutId id="2147483966" r:id="rId30"/>
    <p:sldLayoutId id="2147484010" r:id="rId31"/>
    <p:sldLayoutId id="2147484011" r:id="rId32"/>
    <p:sldLayoutId id="2147484012" r:id="rId33"/>
    <p:sldLayoutId id="2147484013" r:id="rId34"/>
    <p:sldLayoutId id="2147484014" r:id="rId35"/>
    <p:sldLayoutId id="2147484018" r:id="rId36"/>
    <p:sldLayoutId id="2147484016" r:id="rId37"/>
    <p:sldLayoutId id="2147483971" r:id="rId38"/>
    <p:sldLayoutId id="2147483972" r:id="rId39"/>
    <p:sldLayoutId id="2147483973" r:id="rId40"/>
    <p:sldLayoutId id="2147483974" r:id="rId41"/>
    <p:sldLayoutId id="2147483975" r:id="rId42"/>
    <p:sldLayoutId id="2147483976" r:id="rId43"/>
    <p:sldLayoutId id="2147483977" r:id="rId44"/>
    <p:sldLayoutId id="2147483978" r:id="rId45"/>
    <p:sldLayoutId id="2147483979" r:id="rId46"/>
    <p:sldLayoutId id="2147483980" r:id="rId47"/>
    <p:sldLayoutId id="2147483981" r:id="rId48"/>
    <p:sldLayoutId id="2147483982" r:id="rId49"/>
    <p:sldLayoutId id="2147483983" r:id="rId50"/>
    <p:sldLayoutId id="2147483984" r:id="rId51"/>
    <p:sldLayoutId id="2147483985" r:id="rId5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​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415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Pct val="90000"/>
        <a:buFont typeface="Camphor Std" panose="020B0504030404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69963" indent="-166688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138113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Camphor Std" panose="020B0504030404020204" pitchFamily="34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70000" indent="-117475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438275" indent="-117475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System Font Regular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554163" indent="-115888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722438" indent="-115888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System Font Regular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872">
          <p15:clr>
            <a:srgbClr val="F26B43"/>
          </p15:clr>
        </p15:guide>
        <p15:guide id="4" orient="horz" pos="1584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1" orient="horz" pos="2448">
          <p15:clr>
            <a:srgbClr val="F26B43"/>
          </p15:clr>
        </p15:guide>
        <p15:guide id="12" orient="horz" pos="2736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3312">
          <p15:clr>
            <a:srgbClr val="F26B43"/>
          </p15:clr>
        </p15:guide>
        <p15:guide id="15" orient="horz" pos="3600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18" pos="3551">
          <p15:clr>
            <a:srgbClr val="F26B43"/>
          </p15:clr>
        </p15:guide>
        <p15:guide id="19" pos="3263">
          <p15:clr>
            <a:srgbClr val="F26B43"/>
          </p15:clr>
        </p15:guide>
        <p15:guide id="20" pos="2975">
          <p15:clr>
            <a:srgbClr val="F26B43"/>
          </p15:clr>
        </p15:guide>
        <p15:guide id="21" pos="2687">
          <p15:clr>
            <a:srgbClr val="F26B43"/>
          </p15:clr>
        </p15:guide>
        <p15:guide id="22" pos="2399">
          <p15:clr>
            <a:srgbClr val="F26B43"/>
          </p15:clr>
        </p15:guide>
        <p15:guide id="23" pos="2111">
          <p15:clr>
            <a:srgbClr val="F26B43"/>
          </p15:clr>
        </p15:guide>
        <p15:guide id="24" pos="1823">
          <p15:clr>
            <a:srgbClr val="F26B43"/>
          </p15:clr>
        </p15:guide>
        <p15:guide id="25" pos="1535">
          <p15:clr>
            <a:srgbClr val="F26B43"/>
          </p15:clr>
        </p15:guide>
        <p15:guide id="26" pos="1247">
          <p15:clr>
            <a:srgbClr val="F26B43"/>
          </p15:clr>
        </p15:guide>
        <p15:guide id="27" pos="959">
          <p15:clr>
            <a:srgbClr val="F26B43"/>
          </p15:clr>
        </p15:guide>
        <p15:guide id="28" pos="671">
          <p15:clr>
            <a:srgbClr val="F26B43"/>
          </p15:clr>
        </p15:guide>
        <p15:guide id="29" pos="383">
          <p15:clr>
            <a:srgbClr val="F26B43"/>
          </p15:clr>
        </p15:guide>
        <p15:guide id="30" pos="4127">
          <p15:clr>
            <a:srgbClr val="F26B43"/>
          </p15:clr>
        </p15:guide>
        <p15:guide id="31" pos="4415">
          <p15:clr>
            <a:srgbClr val="F26B43"/>
          </p15:clr>
        </p15:guide>
        <p15:guide id="32" pos="4703">
          <p15:clr>
            <a:srgbClr val="F26B43"/>
          </p15:clr>
        </p15:guide>
        <p15:guide id="33" pos="4991">
          <p15:clr>
            <a:srgbClr val="F26B43"/>
          </p15:clr>
        </p15:guide>
        <p15:guide id="34" pos="5279">
          <p15:clr>
            <a:srgbClr val="F26B43"/>
          </p15:clr>
        </p15:guide>
        <p15:guide id="35" pos="5567">
          <p15:clr>
            <a:srgbClr val="F26B43"/>
          </p15:clr>
        </p15:guide>
        <p15:guide id="36" pos="5855">
          <p15:clr>
            <a:srgbClr val="F26B43"/>
          </p15:clr>
        </p15:guide>
        <p15:guide id="37" pos="6143">
          <p15:clr>
            <a:srgbClr val="F26B43"/>
          </p15:clr>
        </p15:guide>
        <p15:guide id="38" pos="6431">
          <p15:clr>
            <a:srgbClr val="F26B43"/>
          </p15:clr>
        </p15:guide>
        <p15:guide id="39" pos="6719">
          <p15:clr>
            <a:srgbClr val="F26B43"/>
          </p15:clr>
        </p15:guide>
        <p15:guide id="40" pos="7007">
          <p15:clr>
            <a:srgbClr val="F26B43"/>
          </p15:clr>
        </p15:guide>
        <p15:guide id="41" pos="7295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ykos.ai/" TargetMode="External"/><Relationship Id="rId3" Type="http://schemas.openxmlformats.org/officeDocument/2006/relationships/hyperlink" Target="https://docsbot.ai/" TargetMode="External"/><Relationship Id="rId7" Type="http://schemas.openxmlformats.org/officeDocument/2006/relationships/hyperlink" Target="https://www.deepl.com/translator" TargetMode="External"/><Relationship Id="rId2" Type="http://schemas.openxmlformats.org/officeDocument/2006/relationships/hyperlink" Target="https://claude.ai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fireflies.ai/" TargetMode="External"/><Relationship Id="rId5" Type="http://schemas.openxmlformats.org/officeDocument/2006/relationships/hyperlink" Target="https://www.jasper.ai/" TargetMode="External"/><Relationship Id="rId4" Type="http://schemas.openxmlformats.org/officeDocument/2006/relationships/hyperlink" Target="https://write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3C1E39-47A3-4DE2-94D6-ACF90DA5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948" y="2034519"/>
            <a:ext cx="4996403" cy="1234440"/>
          </a:xfrm>
        </p:spPr>
        <p:txBody>
          <a:bodyPr/>
          <a:lstStyle/>
          <a:p>
            <a:r>
              <a:rPr lang="en-US" dirty="0"/>
              <a:t>Community First: Using </a:t>
            </a:r>
            <a:r>
              <a:rPr lang="en-US" dirty="0" err="1"/>
              <a:t>ChatGPT</a:t>
            </a:r>
            <a:r>
              <a:rPr lang="en-US" dirty="0"/>
              <a:t> to Build Strong Open Source Communities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3FD2C-5D44-1542-A5FF-ABAC45E76F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Jonas Rosland (he/him)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9A16-1B44-2A4F-8F83-123286F12E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2948" y="5115299"/>
            <a:ext cx="4737204" cy="355601"/>
          </a:xfrm>
        </p:spPr>
        <p:txBody>
          <a:bodyPr/>
          <a:lstStyle/>
          <a:p>
            <a:r>
              <a:rPr lang="en-US" dirty="0"/>
              <a:t>Head of Open Source Community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F42AE-0E59-C748-BEC6-90679C2DB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Oct 17,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AF5B3-31B8-9D1B-4DC8-F52CAE5E2E8A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B747-14E2-7935-274E-59394892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and useful content -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7F653-7139-04C1-4DFF-7123E89EA8F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Create FAQs based on the current docs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43C51-D35F-C922-B538-251F8F463C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505" y="5347303"/>
            <a:ext cx="2788348" cy="8248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D50B9A9-C0B2-1268-A718-B86AC497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" y="1198476"/>
            <a:ext cx="6451952" cy="49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637F16C3-F8CA-C38B-1653-08814F9EB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r="6361"/>
          <a:stretch/>
        </p:blipFill>
        <p:spPr bwMode="auto">
          <a:xfrm>
            <a:off x="6630133" y="1198476"/>
            <a:ext cx="5394853" cy="44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5AB83-2A57-2206-D68D-D6DF26A116E1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A2C62-75F3-96BD-1363-7AEC08C87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Live demo time!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7234A-4C33-6999-CAD8-BF8E87567965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71D2B-1D0D-D898-D051-5CE0F7A3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more time for the fun stuff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45329F-06E8-7769-6A06-73675082ACF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52C5E-CBA6-9201-7024-7B5EC4B496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these tools can free up time in your day that you can spend on working on other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 you can actually finish that chapter of the book you started yesterday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 you can play another quest in the latest video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 you can spend time with family, kids, and friends</a:t>
            </a:r>
          </a:p>
          <a:p>
            <a:pPr algn="ctr"/>
            <a:r>
              <a:rPr lang="en-US" dirty="0"/>
              <a:t>The main point of this talk is that generative AI</a:t>
            </a:r>
            <a:br>
              <a:rPr lang="en-US" dirty="0"/>
            </a:br>
            <a:r>
              <a:rPr lang="en-US" dirty="0"/>
              <a:t>has the possibility of giving you more of the</a:t>
            </a:r>
            <a:br>
              <a:rPr lang="en-US" dirty="0"/>
            </a:br>
            <a:r>
              <a:rPr lang="en-US" dirty="0"/>
              <a:t>most important non-renewable asset you have in your life:</a:t>
            </a:r>
          </a:p>
          <a:p>
            <a:pPr algn="ctr"/>
            <a:r>
              <a:rPr lang="en-US" sz="8800" dirty="0"/>
              <a:t>TIME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20B38-282C-3BCD-51F4-1DAF622C363C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4B27F-9653-2657-AC8A-675129CE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3CFCB03-4212-85DD-D3C1-6955C3DE24A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019FBD-9C52-176E-CACE-770B7E5AFA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  <a:p>
            <a:r>
              <a:rPr lang="en-US" dirty="0">
                <a:hlinkClick r:id="rId2"/>
              </a:rPr>
              <a:t>claude.ai</a:t>
            </a:r>
            <a:endParaRPr lang="en-US" dirty="0"/>
          </a:p>
          <a:p>
            <a:r>
              <a:rPr lang="en-US" dirty="0">
                <a:hlinkClick r:id="rId3"/>
              </a:rPr>
              <a:t>docsbot.ai</a:t>
            </a:r>
            <a:endParaRPr lang="en-US" dirty="0"/>
          </a:p>
          <a:p>
            <a:r>
              <a:rPr lang="en-US" dirty="0">
                <a:hlinkClick r:id="rId4"/>
              </a:rPr>
              <a:t>writer.com</a:t>
            </a:r>
            <a:endParaRPr lang="en-US" dirty="0"/>
          </a:p>
          <a:p>
            <a:r>
              <a:rPr lang="en-US" dirty="0">
                <a:hlinkClick r:id="rId5"/>
              </a:rPr>
              <a:t>jasper.ai</a:t>
            </a:r>
            <a:endParaRPr lang="en-US" dirty="0"/>
          </a:p>
          <a:p>
            <a:r>
              <a:rPr lang="en-US" dirty="0">
                <a:hlinkClick r:id="rId6"/>
              </a:rPr>
              <a:t>fireflies.ai</a:t>
            </a:r>
            <a:endParaRPr lang="en-US" dirty="0"/>
          </a:p>
          <a:p>
            <a:r>
              <a:rPr lang="en-US" dirty="0">
                <a:hlinkClick r:id="rId7"/>
              </a:rPr>
              <a:t>www.deepl</a:t>
            </a:r>
            <a:r>
              <a:rPr lang="en-US">
                <a:hlinkClick r:id="rId7"/>
              </a:rPr>
              <a:t>.com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Stable Diffusion installer: </a:t>
            </a:r>
            <a:r>
              <a:rPr lang="en-US" dirty="0" err="1">
                <a:hlinkClick r:id="rId8"/>
              </a:rPr>
              <a:t>lykos.ai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0C4EA-FBD3-9D55-7A38-DCE5775F26FA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BC11C6-3257-49E8-0725-D83CBE31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Whoami</a:t>
            </a:r>
            <a:r>
              <a:rPr lang="en-US" dirty="0"/>
              <a:t>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4FCADB3-553E-CB98-BC44-0631B7605C3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Head of Open Source Community Management @ VMware</a:t>
            </a:r>
          </a:p>
          <a:p>
            <a:r>
              <a:rPr lang="en-US" dirty="0"/>
              <a:t>Executive Director @ Hit Save!, a non-profit focused on video game history and preservation</a:t>
            </a:r>
          </a:p>
          <a:p>
            <a:r>
              <a:rPr lang="en-US" dirty="0"/>
              <a:t>Father of a wonderful daughter</a:t>
            </a:r>
          </a:p>
          <a:p>
            <a:r>
              <a:rPr lang="en-US" dirty="0"/>
              <a:t>Software and hardware tinkerer</a:t>
            </a:r>
          </a:p>
          <a:p>
            <a:r>
              <a:rPr lang="en-US" dirty="0"/>
              <a:t>Aspiring project finisher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6A293E-F4D8-0A04-E83E-A530D52C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72" y="359976"/>
            <a:ext cx="3616356" cy="36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EFBC9D-AD99-9256-0F0B-2E86D62D9A17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230D5-E32C-A6F1-7192-EA4104BF45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912" y="1947041"/>
            <a:ext cx="5286385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AI at VMware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Our Marketing AI Council is a cross-functional team dedicated to educating and empowering VMware marketers to use </a:t>
            </a:r>
            <a:r>
              <a:rPr lang="en-US" dirty="0" err="1"/>
              <a:t>genAI</a:t>
            </a:r>
            <a:r>
              <a:rPr lang="en-US" dirty="0"/>
              <a:t> tools responsibly and effectively. We partner closely with VMware's corporate AI council run by our CTO.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3DE1D-CF41-5B3E-9DD2-4DC8CC946F1E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BBA10-AE3D-AB12-5CC8-7972CA3F6C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013" y="2057400"/>
            <a:ext cx="6896373" cy="2285999"/>
          </a:xfrm>
        </p:spPr>
        <p:txBody>
          <a:bodyPr/>
          <a:lstStyle/>
          <a:p>
            <a:r>
              <a:rPr lang="en-US" dirty="0"/>
              <a:t>AI WILL TAKE MY JOB AWAY!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2A990-4359-CACE-F64B-3B4E45258399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3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53F85B-0E6D-47F7-ABAF-8925F1EE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b">
            <a:normAutofit/>
          </a:bodyPr>
          <a:lstStyle/>
          <a:p>
            <a:r>
              <a:rPr lang="en-US" sz="2600"/>
              <a:t>Yes, but … Think of the possibilities!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C418F90-0718-876A-390E-914DF163998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858BBD9-30A7-3467-B906-AB7076A407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F9C0087-71B7-00B5-5D9E-F8C9E54701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Automate the things that are time consuming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A9BBE60-863B-3F8E-528D-A66CE3BC3B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12FE09-EE31-9D54-1A11-01513861C6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Create things that weren’t possible before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EFCAF7-167B-9C2C-B0F5-B88896D7BA8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ABCAADC-3C38-DD9A-5F68-D0900053E4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2961" y="4123970"/>
            <a:ext cx="2744788" cy="1458912"/>
          </a:xfrm>
        </p:spPr>
        <p:txBody>
          <a:bodyPr/>
          <a:lstStyle/>
          <a:p>
            <a:r>
              <a:rPr lang="en-US" dirty="0"/>
              <a:t>Have more time for the fun stuff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38EC4A7B-0EC4-979F-7D1F-94AEBA81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17" y="1883733"/>
            <a:ext cx="2901563" cy="19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22" descr="Free sewing accessories on table, public domain craft CC0 photo.">
            <a:extLst>
              <a:ext uri="{FF2B5EF4-FFF2-40B4-BE49-F238E27FC236}">
                <a16:creationId xmlns:a16="http://schemas.microsoft.com/office/drawing/2014/main" id="{53D2D61C-DB43-53AE-17C1-6733C0908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5038" y="0"/>
            <a:ext cx="10317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2" name="Picture 24">
            <a:extLst>
              <a:ext uri="{FF2B5EF4-FFF2-40B4-BE49-F238E27FC236}">
                <a16:creationId xmlns:a16="http://schemas.microsoft.com/office/drawing/2014/main" id="{28D0DD5A-9A74-AFC8-1659-B92AD41D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64" y="1883733"/>
            <a:ext cx="2973894" cy="19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36B4E79C-9024-FE07-31D1-03D8765F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42" y="1886342"/>
            <a:ext cx="2957627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69BFB7-97E6-0D21-8B5C-1DCF5C4F8A56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6E90898-0C6A-D949-7CDD-39439BAF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consuming stuff - Part 1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644C59B-451C-1919-E144-BEC246872EC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Automatic meeting note taking and summarization to improve information sharing</a:t>
            </a: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DE1D53C-DC0A-3215-94C5-71B26CFADF8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0443F7-25A1-3090-8468-5E1B6D25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3" y="1353759"/>
            <a:ext cx="6034165" cy="47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91643B7-FE92-EF47-911B-23B9BBE85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1"/>
          <a:stretch/>
        </p:blipFill>
        <p:spPr bwMode="auto">
          <a:xfrm>
            <a:off x="6650670" y="3020737"/>
            <a:ext cx="5386842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CADF3F-C0C2-E4AF-44BB-74AB56028618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E87E-D907-5301-B46C-D5A50E5A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consuming stuff -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3A679-91EF-D469-2E5E-D614015C564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Chatbots to handle frequently asked questions &amp; common requests to ease support burden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AF238-C26E-6581-A528-3EC6D9BB00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9F26C9-4648-469C-F89B-ABB5C42E9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r="5274"/>
          <a:stretch/>
        </p:blipFill>
        <p:spPr bwMode="auto">
          <a:xfrm>
            <a:off x="128587" y="1600201"/>
            <a:ext cx="61436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17845E4A-9846-BF04-7028-F1E18651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2" y="2062239"/>
            <a:ext cx="6043611" cy="31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3A1A0-3356-987F-E128-682B57F17DF3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E5AC-DB2F-8DF1-65F9-4074BC9C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consuming stuff - Part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05B03-16D4-2275-C9B7-CB8A9DFC86C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Correcting grammar and adhere to documentation style guides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E7E5E-91CA-A804-ABDC-34A6FC42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4" y="1200082"/>
            <a:ext cx="5993826" cy="1871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9C6D5-D668-D8A3-D536-FB2482FB4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3"/>
          <a:stretch/>
        </p:blipFill>
        <p:spPr>
          <a:xfrm>
            <a:off x="6299659" y="1196994"/>
            <a:ext cx="5781216" cy="5291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7CEE2-E379-1A36-01DE-444E24739280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6BF3-7A0F-7666-2B5B-6434C181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and useful content -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E3E27-1DE9-6A97-0691-33F8831E6AE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Translated communications going out to community members in their native language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17946-3765-8CB4-6752-DEDB0271926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ACB34C9-C382-4C05-0DDD-1081CABA5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"/>
          <a:stretch/>
        </p:blipFill>
        <p:spPr bwMode="auto">
          <a:xfrm>
            <a:off x="28576" y="1386813"/>
            <a:ext cx="5815013" cy="46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B0879AFA-FBC7-D168-CFDC-EE58B7B0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59" y="1652635"/>
            <a:ext cx="6290785" cy="42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92704-90D4-4F85-6DDE-765F9CC955D5}"/>
              </a:ext>
            </a:extLst>
          </p:cNvPr>
          <p:cNvSpPr txBox="1"/>
          <p:nvPr/>
        </p:nvSpPr>
        <p:spPr>
          <a:xfrm>
            <a:off x="10050132" y="6488668"/>
            <a:ext cx="213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jonasrosland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Mware_dark_16x9">
  <a:themeElements>
    <a:clrScheme name="Custom 2">
      <a:dk1>
        <a:srgbClr val="F2F2F2"/>
      </a:dk1>
      <a:lt1>
        <a:srgbClr val="002142"/>
      </a:lt1>
      <a:dk2>
        <a:srgbClr val="FFFFFF"/>
      </a:dk2>
      <a:lt2>
        <a:srgbClr val="717074"/>
      </a:lt2>
      <a:accent1>
        <a:srgbClr val="1D418A"/>
      </a:accent1>
      <a:accent2>
        <a:srgbClr val="0091DA"/>
      </a:accent2>
      <a:accent3>
        <a:srgbClr val="00C1D5"/>
      </a:accent3>
      <a:accent4>
        <a:srgbClr val="78BE20"/>
      </a:accent4>
      <a:accent5>
        <a:srgbClr val="7F35B2"/>
      </a:accent5>
      <a:accent6>
        <a:srgbClr val="459B36"/>
      </a:accent6>
      <a:hlink>
        <a:srgbClr val="0BBFD3"/>
      </a:hlink>
      <a:folHlink>
        <a:srgbClr val="0091DA"/>
      </a:folHlink>
    </a:clrScheme>
    <a:fontScheme name="Custom 19">
      <a:majorFont>
        <a:latin typeface="Metropolis Light"/>
        <a:ea typeface=""/>
        <a:cs typeface=""/>
      </a:majorFont>
      <a:minorFont>
        <a:latin typeface="Metropol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20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25400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 algn="l">
          <a:spcAft>
            <a:spcPts val="600"/>
          </a:spcAft>
          <a:defRPr sz="1200" smtClean="0"/>
        </a:defPPr>
      </a:lstStyle>
    </a:txDef>
  </a:objectDefaults>
  <a:extraClrSchemeLst/>
  <a:custClrLst>
    <a:custClr name="Orange">
      <a:srgbClr val="EC7700"/>
    </a:custClr>
    <a:custClr name="Red">
      <a:srgbClr val="9F2842"/>
    </a:custClr>
    <a:custClr name="Darkest Blue">
      <a:srgbClr val="05142E"/>
    </a:custClr>
  </a:custClrLst>
  <a:extLst>
    <a:ext uri="{05A4C25C-085E-4340-85A3-A5531E510DB2}">
      <thm15:themeFamily xmlns:thm15="http://schemas.microsoft.com/office/thememl/2012/main" name="vmw-ppt-template-dark" id="{CAB69702-75D7-D044-AAE7-16EAC3D0AEF6}" vid="{100C6C46-F91A-9142-9B50-907A1013421E}"/>
    </a:ext>
  </a:ext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VMware_dark_16x9</Template>
  <TotalTime>1638</TotalTime>
  <Words>381</Words>
  <Application>Microsoft Macintosh PowerPoint</Application>
  <PresentationFormat>Custom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Camphor Std</vt:lpstr>
      <vt:lpstr>Metropolis</vt:lpstr>
      <vt:lpstr>Metropolis Light</vt:lpstr>
      <vt:lpstr>Metropolis Medium</vt:lpstr>
      <vt:lpstr>Open Sans</vt:lpstr>
      <vt:lpstr>System Font Regular</vt:lpstr>
      <vt:lpstr>VMware_dark_16x9</vt:lpstr>
      <vt:lpstr>Community First: Using ChatGPT to Build Strong Open Source Communities</vt:lpstr>
      <vt:lpstr>Whoami?</vt:lpstr>
      <vt:lpstr>PowerPoint Presentation</vt:lpstr>
      <vt:lpstr>PowerPoint Presentation</vt:lpstr>
      <vt:lpstr>Yes, but … Think of the possibilities!</vt:lpstr>
      <vt:lpstr>Time consuming stuff - Part 1</vt:lpstr>
      <vt:lpstr>Time consuming stuff - Part 2</vt:lpstr>
      <vt:lpstr>Time consuming stuff - Part 3</vt:lpstr>
      <vt:lpstr>Create new and useful content - Part 1</vt:lpstr>
      <vt:lpstr>Create new and useful content - Part 2</vt:lpstr>
      <vt:lpstr>PowerPoint Presentation</vt:lpstr>
      <vt:lpstr>Have more time for the fun stuff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First: Using ChatGPT to Build Strong Open Source Communities</dc:title>
  <dc:creator>Jonas Rosland</dc:creator>
  <cp:lastModifiedBy>Jonas Rosland</cp:lastModifiedBy>
  <cp:revision>5</cp:revision>
  <dcterms:created xsi:type="dcterms:W3CDTF">2023-10-16T17:09:22Z</dcterms:created>
  <dcterms:modified xsi:type="dcterms:W3CDTF">2023-10-17T20:41:44Z</dcterms:modified>
</cp:coreProperties>
</file>